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6" r:id="rId4"/>
    <p:sldId id="301" r:id="rId5"/>
    <p:sldId id="302" r:id="rId6"/>
    <p:sldId id="303" r:id="rId7"/>
    <p:sldId id="304" r:id="rId8"/>
    <p:sldId id="286" r:id="rId9"/>
    <p:sldId id="313" r:id="rId10"/>
    <p:sldId id="287" r:id="rId11"/>
    <p:sldId id="289" r:id="rId12"/>
    <p:sldId id="290" r:id="rId13"/>
    <p:sldId id="288" r:id="rId14"/>
    <p:sldId id="293" r:id="rId15"/>
    <p:sldId id="298" r:id="rId16"/>
    <p:sldId id="297" r:id="rId17"/>
    <p:sldId id="285" r:id="rId18"/>
    <p:sldId id="294" r:id="rId19"/>
    <p:sldId id="279" r:id="rId20"/>
    <p:sldId id="305" r:id="rId21"/>
    <p:sldId id="306" r:id="rId22"/>
    <p:sldId id="311" r:id="rId23"/>
    <p:sldId id="312" r:id="rId24"/>
    <p:sldId id="284" r:id="rId25"/>
    <p:sldId id="326" r:id="rId26"/>
    <p:sldId id="314" r:id="rId27"/>
    <p:sldId id="327" r:id="rId28"/>
    <p:sldId id="307" r:id="rId29"/>
    <p:sldId id="309" r:id="rId30"/>
    <p:sldId id="310" r:id="rId31"/>
    <p:sldId id="308" r:id="rId32"/>
    <p:sldId id="323" r:id="rId33"/>
    <p:sldId id="325" r:id="rId34"/>
    <p:sldId id="317" r:id="rId35"/>
    <p:sldId id="316" r:id="rId36"/>
    <p:sldId id="318" r:id="rId37"/>
    <p:sldId id="319" r:id="rId38"/>
    <p:sldId id="320" r:id="rId39"/>
    <p:sldId id="299" r:id="rId40"/>
    <p:sldId id="321" r:id="rId41"/>
    <p:sldId id="291" r:id="rId42"/>
    <p:sldId id="322" r:id="rId43"/>
  </p:sldIdLst>
  <p:sldSz cx="18288000" cy="10287000"/>
  <p:notesSz cx="18288000" cy="10287000"/>
  <p:embeddedFontLst>
    <p:embeddedFont>
      <p:font typeface="Pretendard" panose="020B0604020202020204" charset="-127"/>
      <p:regular r:id="rId45"/>
      <p:bold r:id="rId46"/>
    </p:embeddedFont>
    <p:embeddedFont>
      <p:font typeface="Pretendard Medium" panose="020B0604020202020204" charset="-127"/>
      <p:regular r:id="rId47"/>
    </p:embeddedFont>
    <p:embeddedFont>
      <p:font typeface="Malgun Gothic" panose="020B0503020000020004" pitchFamily="34" charset="-127"/>
      <p:regular r:id="rId48"/>
      <p:bold r:id="rId49"/>
    </p:embeddedFont>
    <p:embeddedFont>
      <p:font typeface="Tahoma" panose="020B0604030504040204" pitchFamily="34" charset="0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3A7BE-E9DB-37C6-3511-4CEDAD7310CB}" v="1" dt="2024-10-30T06:52:54.928"/>
    <p1510:client id="{168931AC-B11F-A8A1-0B7A-59893A73AE01}" v="156" dt="2024-10-29T10:51:52.490"/>
    <p1510:client id="{1A3A4FC6-15CF-418F-9911-A26EA53E78CE}" v="7671" dt="2024-10-30T06:14:43.252"/>
    <p1510:client id="{39BC4D00-FFA0-7ABD-580B-EC2CF970AFF9}" v="101" dt="2024-10-30T05:05:03.482"/>
    <p1510:client id="{402CCCAF-9437-A7E1-D80E-E37A5DDAED20}" v="150" dt="2024-10-30T04:36:38.197"/>
    <p1510:client id="{44E3391B-6F98-08E5-702C-EAD7778AC646}" v="688" dt="2024-10-29T06:24:53.497"/>
    <p1510:client id="{4BE5AE20-4ABB-D547-C983-4068089668BA}" v="194" dt="2024-10-29T16:08:02.426"/>
    <p1510:client id="{5D3A3AD0-0110-4DDF-8DDA-88DDD60BFD3B}" v="7" dt="2024-10-29T11:19:39.592"/>
    <p1510:client id="{65B44AEA-8BE0-6E05-C1FA-8FEFF3947529}" v="14" dt="2024-10-30T06:37:50.867"/>
    <p1510:client id="{6E899136-5FB2-E48E-EDBF-E4192E9EC9E0}" v="309" dt="2024-10-30T02:24:32.070"/>
    <p1510:client id="{75467166-92D9-ED66-7B08-C3D1E680A285}" v="304" dt="2024-10-29T08:37:06.702"/>
    <p1510:client id="{79C7D9C8-AEE5-80DA-8652-FCEC6659D826}" v="7" dt="2024-10-30T06:11:32.871"/>
    <p1510:client id="{8477E243-152F-3EF7-19B7-88C1D5187B03}" v="340" dt="2024-10-30T04:33:07.489"/>
    <p1510:client id="{8B43F4DE-D547-D476-5774-6944C25677AB}" v="111" dt="2024-10-29T14:50:54.988"/>
    <p1510:client id="{AB0B951A-C4B0-3C8C-2B28-7A2EBAE357DD}" v="2" dt="2024-10-29T10:20:05.155"/>
    <p1510:client id="{B4EE1D99-903C-13CB-9FCF-ECF30F808C17}" v="3" dt="2024-10-29T06:54:56.735"/>
    <p1510:client id="{C022AD06-4A40-8D6D-5037-76B1C53A9A9B}" v="1606" dt="2024-10-29T13:12:13.277"/>
    <p1510:client id="{D19F3542-A52C-0B33-175F-42AA426673BA}" v="142" dt="2024-10-29T14:55:31.237"/>
    <p1510:client id="{F6BE4989-FF50-6F17-4873-EB7716CF7B15}" v="60" dt="2024-10-30T02:34:24.28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f14afdcba77a85aa96273d182ca0179a4361a2810c2e6b70b27baceef0046536::" providerId="AD" clId="Web-{76C665D5-2636-6C9E-AA6D-179272D96758}"/>
    <pc:docChg chg="addSld modSld">
      <pc:chgData name="게스트 사용자" userId="S::urn:spo:anon#f14afdcba77a85aa96273d182ca0179a4361a2810c2e6b70b27baceef0046536::" providerId="AD" clId="Web-{76C665D5-2636-6C9E-AA6D-179272D96758}" dt="2024-10-28T17:49:44.362" v="159" actId="1076"/>
      <pc:docMkLst>
        <pc:docMk/>
      </pc:docMkLst>
      <pc:sldChg chg="modSp">
        <pc:chgData name="게스트 사용자" userId="S::urn:spo:anon#f14afdcba77a85aa96273d182ca0179a4361a2810c2e6b70b27baceef0046536::" providerId="AD" clId="Web-{76C665D5-2636-6C9E-AA6D-179272D96758}" dt="2024-10-28T17:49:44.362" v="159" actId="1076"/>
        <pc:sldMkLst>
          <pc:docMk/>
          <pc:sldMk cId="0" sldId="266"/>
        </pc:sldMkLst>
        <pc:spChg chg="mod">
          <ac:chgData name="게스트 사용자" userId="S::urn:spo:anon#f14afdcba77a85aa96273d182ca0179a4361a2810c2e6b70b27baceef0046536::" providerId="AD" clId="Web-{76C665D5-2636-6C9E-AA6D-179272D96758}" dt="2024-10-28T17:49:44.346" v="157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게스트 사용자" userId="S::urn:spo:anon#f14afdcba77a85aa96273d182ca0179a4361a2810c2e6b70b27baceef0046536::" providerId="AD" clId="Web-{76C665D5-2636-6C9E-AA6D-179272D96758}" dt="2024-10-28T17:49:44.362" v="158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게스트 사용자" userId="S::urn:spo:anon#f14afdcba77a85aa96273d182ca0179a4361a2810c2e6b70b27baceef0046536::" providerId="AD" clId="Web-{76C665D5-2636-6C9E-AA6D-179272D96758}" dt="2024-10-28T17:49:44.362" v="159" actId="1076"/>
          <ac:spMkLst>
            <pc:docMk/>
            <pc:sldMk cId="0" sldId="266"/>
            <ac:spMk id="4" creationId="{F968238F-618A-2382-00E9-D2BF58D6C5F8}"/>
          </ac:spMkLst>
        </pc:spChg>
      </pc:sldChg>
      <pc:sldChg chg="add">
        <pc:chgData name="게스트 사용자" userId="S::urn:spo:anon#f14afdcba77a85aa96273d182ca0179a4361a2810c2e6b70b27baceef0046536::" providerId="AD" clId="Web-{76C665D5-2636-6C9E-AA6D-179272D96758}" dt="2024-10-28T17:43:58.129" v="0"/>
        <pc:sldMkLst>
          <pc:docMk/>
          <pc:sldMk cId="1898361156" sldId="301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45" v="1"/>
        <pc:sldMkLst>
          <pc:docMk/>
          <pc:sldMk cId="3236927693" sldId="302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45" v="2"/>
        <pc:sldMkLst>
          <pc:docMk/>
          <pc:sldMk cId="1989460092" sldId="303"/>
        </pc:sldMkLst>
      </pc:sldChg>
      <pc:sldChg chg="add">
        <pc:chgData name="게스트 사용자" userId="S::urn:spo:anon#f14afdcba77a85aa96273d182ca0179a4361a2810c2e6b70b27baceef0046536::" providerId="AD" clId="Web-{76C665D5-2636-6C9E-AA6D-179272D96758}" dt="2024-10-28T17:43:58.145" v="3"/>
        <pc:sldMkLst>
          <pc:docMk/>
          <pc:sldMk cId="3790438527" sldId="304"/>
        </pc:sldMkLst>
      </pc:sldChg>
    </pc:docChg>
  </pc:docChgLst>
  <pc:docChgLst>
    <pc:chgData name="장경은/임베디드시스템공학과" userId="1c4bfb4c-6a62-4cb7-b844-338310cd68bc" providerId="ADAL" clId="{1A3A4FC6-15CF-418F-9911-A26EA53E78CE}"/>
    <pc:docChg chg="undo redo custSel addSld delSld modSld sldOrd">
      <pc:chgData name="장경은/임베디드시스템공학과" userId="1c4bfb4c-6a62-4cb7-b844-338310cd68bc" providerId="ADAL" clId="{1A3A4FC6-15CF-418F-9911-A26EA53E78CE}" dt="2024-10-30T06:14:43.252" v="10656" actId="1076"/>
      <pc:docMkLst>
        <pc:docMk/>
      </pc:docMkLst>
      <pc:sldChg chg="del">
        <pc:chgData name="장경은/임베디드시스템공학과" userId="1c4bfb4c-6a62-4cb7-b844-338310cd68bc" providerId="ADAL" clId="{1A3A4FC6-15CF-418F-9911-A26EA53E78CE}" dt="2024-10-27T17:14:43.633" v="5984" actId="47"/>
        <pc:sldMkLst>
          <pc:docMk/>
          <pc:sldMk cId="0" sldId="258"/>
        </pc:sldMkLst>
      </pc:sldChg>
      <pc:sldChg chg="addSp modSp mod">
        <pc:chgData name="장경은/임베디드시스템공학과" userId="1c4bfb4c-6a62-4cb7-b844-338310cd68bc" providerId="ADAL" clId="{1A3A4FC6-15CF-418F-9911-A26EA53E78CE}" dt="2024-10-29T10:51:55.611" v="8669" actId="1076"/>
        <pc:sldMkLst>
          <pc:docMk/>
          <pc:sldMk cId="0" sldId="266"/>
        </pc:sldMkLst>
        <pc:spChg chg="mod">
          <ac:chgData name="장경은/임베디드시스템공학과" userId="1c4bfb4c-6a62-4cb7-b844-338310cd68bc" providerId="ADAL" clId="{1A3A4FC6-15CF-418F-9911-A26EA53E78CE}" dt="2024-10-26T13:51:40.012" v="726"/>
          <ac:spMkLst>
            <pc:docMk/>
            <pc:sldMk cId="0" sldId="266"/>
            <ac:spMk id="2" creationId="{00000000-0000-0000-0000-000000000000}"/>
          </ac:spMkLst>
        </pc:spChg>
        <pc:spChg chg="mod">
          <ac:chgData name="장경은/임베디드시스템공학과" userId="1c4bfb4c-6a62-4cb7-b844-338310cd68bc" providerId="ADAL" clId="{1A3A4FC6-15CF-418F-9911-A26EA53E78CE}" dt="2024-10-29T10:51:55.611" v="8669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장경은/임베디드시스템공학과" userId="1c4bfb4c-6a62-4cb7-b844-338310cd68bc" providerId="ADAL" clId="{1A3A4FC6-15CF-418F-9911-A26EA53E78CE}" dt="2024-10-26T13:50:33.128" v="711" actId="1076"/>
          <ac:spMkLst>
            <pc:docMk/>
            <pc:sldMk cId="0" sldId="266"/>
            <ac:spMk id="4" creationId="{F968238F-618A-2382-00E9-D2BF58D6C5F8}"/>
          </ac:spMkLst>
        </pc:spChg>
      </pc:sldChg>
      <pc:sldChg chg="del">
        <pc:chgData name="장경은/임베디드시스템공학과" userId="1c4bfb4c-6a62-4cb7-b844-338310cd68bc" providerId="ADAL" clId="{1A3A4FC6-15CF-418F-9911-A26EA53E78CE}" dt="2024-10-27T17:14:44.805" v="5985" actId="47"/>
        <pc:sldMkLst>
          <pc:docMk/>
          <pc:sldMk cId="1482346872" sldId="267"/>
        </pc:sldMkLst>
      </pc:sldChg>
      <pc:sldChg chg="del">
        <pc:chgData name="장경은/임베디드시스템공학과" userId="1c4bfb4c-6a62-4cb7-b844-338310cd68bc" providerId="ADAL" clId="{1A3A4FC6-15CF-418F-9911-A26EA53E78CE}" dt="2024-10-28T08:09:23.519" v="5986" actId="47"/>
        <pc:sldMkLst>
          <pc:docMk/>
          <pc:sldMk cId="839288534" sldId="270"/>
        </pc:sldMkLst>
      </pc:sldChg>
      <pc:sldChg chg="del">
        <pc:chgData name="장경은/임베디드시스템공학과" userId="1c4bfb4c-6a62-4cb7-b844-338310cd68bc" providerId="ADAL" clId="{1A3A4FC6-15CF-418F-9911-A26EA53E78CE}" dt="2024-10-28T08:09:24.452" v="5987" actId="47"/>
        <pc:sldMkLst>
          <pc:docMk/>
          <pc:sldMk cId="295060346" sldId="276"/>
        </pc:sldMkLst>
      </pc:sldChg>
      <pc:sldChg chg="delSp mod">
        <pc:chgData name="장경은/임베디드시스템공학과" userId="1c4bfb4c-6a62-4cb7-b844-338310cd68bc" providerId="ADAL" clId="{1A3A4FC6-15CF-418F-9911-A26EA53E78CE}" dt="2024-10-26T14:05:49.824" v="1380" actId="21"/>
        <pc:sldMkLst>
          <pc:docMk/>
          <pc:sldMk cId="3677239363" sldId="281"/>
        </pc:sldMkLst>
      </pc:sldChg>
      <pc:sldChg chg="addSp modSp del">
        <pc:chgData name="장경은/임베디드시스템공학과" userId="1c4bfb4c-6a62-4cb7-b844-338310cd68bc" providerId="ADAL" clId="{1A3A4FC6-15CF-418F-9911-A26EA53E78CE}" dt="2024-10-29T02:30:16.216" v="8643" actId="47"/>
        <pc:sldMkLst>
          <pc:docMk/>
          <pc:sldMk cId="673519198" sldId="283"/>
        </pc:sldMkLst>
      </pc:sldChg>
      <pc:sldChg chg="addSp delSp modSp mod ord">
        <pc:chgData name="장경은/임베디드시스템공학과" userId="1c4bfb4c-6a62-4cb7-b844-338310cd68bc" providerId="ADAL" clId="{1A3A4FC6-15CF-418F-9911-A26EA53E78CE}" dt="2024-10-30T04:27:38.349" v="10122" actId="1076"/>
        <pc:sldMkLst>
          <pc:docMk/>
          <pc:sldMk cId="4246711434" sldId="284"/>
        </pc:sldMkLst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" creationId="{1FC88853-F841-2C75-376C-3B6BFFF7A5E4}"/>
          </ac:spMkLst>
        </pc:spChg>
        <pc:spChg chg="del">
          <ac:chgData name="장경은/임베디드시스템공학과" userId="1c4bfb4c-6a62-4cb7-b844-338310cd68bc" providerId="ADAL" clId="{1A3A4FC6-15CF-418F-9911-A26EA53E78CE}" dt="2024-10-29T01:32:06.731" v="7295" actId="478"/>
          <ac:spMkLst>
            <pc:docMk/>
            <pc:sldMk cId="4246711434" sldId="284"/>
            <ac:spMk id="2" creationId="{32D4DD29-38DE-2D42-E1EA-8B54DE7665E3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5" creationId="{747A18A8-1AFB-7D95-A490-92D28BC8EDF3}"/>
          </ac:spMkLst>
        </pc:spChg>
        <pc:spChg chg="mod">
          <ac:chgData name="장경은/임베디드시스템공학과" userId="1c4bfb4c-6a62-4cb7-b844-338310cd68bc" providerId="ADAL" clId="{1A3A4FC6-15CF-418F-9911-A26EA53E78CE}" dt="2024-10-30T04:27:14.621" v="10088" actId="20577"/>
          <ac:spMkLst>
            <pc:docMk/>
            <pc:sldMk cId="4246711434" sldId="284"/>
            <ac:spMk id="10" creationId="{5BF180B3-3BB0-96FA-3F87-99AA9887E57A}"/>
          </ac:spMkLst>
        </pc:spChg>
        <pc:spChg chg="add mod">
          <ac:chgData name="장경은/임베디드시스템공학과" userId="1c4bfb4c-6a62-4cb7-b844-338310cd68bc" providerId="ADAL" clId="{1A3A4FC6-15CF-418F-9911-A26EA53E78CE}" dt="2024-10-30T04:27:28.720" v="10121"/>
          <ac:spMkLst>
            <pc:docMk/>
            <pc:sldMk cId="4246711434" sldId="284"/>
            <ac:spMk id="12" creationId="{7E1AA760-73E0-5592-24C4-DA9F610CBF05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13" creationId="{FCE88218-9232-29FE-6C9A-96261E1ED4A8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14" creationId="{760EABC0-7C61-C598-858D-D2C8FD852534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15" creationId="{8556B459-CAF7-CAE1-96F6-38CD3231A4E2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16" creationId="{396BBAF7-7344-9302-C0E1-5E5B39F3EEC4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17" creationId="{63B872AA-3B6A-0283-6791-8BA120399460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18" creationId="{2B29E77C-D23C-C96F-3CC0-CF6D26684885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19" creationId="{78B2BFBB-E325-340E-13C1-D4750158882F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0" creationId="{BBEF619E-1C98-7328-EA9E-E1AFE7DC9456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1" creationId="{BC8D7850-DFC7-723B-007C-4D72EE0A85D4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2" creationId="{512C9757-7AD2-89FD-97E1-96DC58611067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3" creationId="{C9294769-66FE-94BD-812B-CAF65824193E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4" creationId="{0527456C-DA76-3645-FC08-53CCFA6A1894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5" creationId="{1F3A20B1-5B82-FA4B-14B9-9B6B6A6E5B9E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6" creationId="{D5DE853D-E6D1-19B6-F185-A2E950DCA48D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7" creationId="{6C029FEC-2352-C8B9-B933-934B83363613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8" creationId="{C62E96D5-C32D-AA90-5257-818F472ECAE2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29" creationId="{E63288C2-0D82-74B4-DC5C-B1C541729639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30" creationId="{ABF2A081-9C6D-A8EB-D6FA-75409B2FF967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31" creationId="{14BF451C-FE37-F1EF-8A96-F20EA15FBD94}"/>
          </ac:spMkLst>
        </pc:spChg>
        <pc:spChg chg="add 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32" creationId="{1483AF2B-3250-0E9C-A594-9B29866BD9AF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33" creationId="{70343BE2-EBFF-7599-51DA-9C1CA3F04521}"/>
          </ac:spMkLst>
        </pc:spChg>
        <pc:spChg chg="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34" creationId="{ECF1AA67-6BB4-EE78-4B13-EC9E6E4B1E4F}"/>
          </ac:spMkLst>
        </pc:spChg>
        <pc:spChg chg="add 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36" creationId="{4BAE2879-C9B4-0AB9-9249-20412E97EAEA}"/>
          </ac:spMkLst>
        </pc:spChg>
        <pc:spChg chg="add 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37" creationId="{B64B2DAB-DAAB-A383-A829-F40830621E8A}"/>
          </ac:spMkLst>
        </pc:spChg>
        <pc:spChg chg="add mod">
          <ac:chgData name="장경은/임베디드시스템공학과" userId="1c4bfb4c-6a62-4cb7-b844-338310cd68bc" providerId="ADAL" clId="{1A3A4FC6-15CF-418F-9911-A26EA53E78CE}" dt="2024-10-30T04:27:38.349" v="10122" actId="1076"/>
          <ac:spMkLst>
            <pc:docMk/>
            <pc:sldMk cId="4246711434" sldId="284"/>
            <ac:spMk id="39" creationId="{D7FDDFAB-F8D9-696E-D6FE-1DAA3DFFBB32}"/>
          </ac:spMkLst>
        </pc:spChg>
        <pc:cxnChg chg="mod">
          <ac:chgData name="장경은/임베디드시스템공학과" userId="1c4bfb4c-6a62-4cb7-b844-338310cd68bc" providerId="ADAL" clId="{1A3A4FC6-15CF-418F-9911-A26EA53E78CE}" dt="2024-10-30T04:27:38.349" v="10122" actId="1076"/>
          <ac:cxnSpMkLst>
            <pc:docMk/>
            <pc:sldMk cId="4246711434" sldId="284"/>
            <ac:cxnSpMk id="3" creationId="{72C00E22-2311-4DB5-A6FA-419C953702A6}"/>
          </ac:cxnSpMkLst>
        </pc:cxnChg>
        <pc:cxnChg chg="mod">
          <ac:chgData name="장경은/임베디드시스템공학과" userId="1c4bfb4c-6a62-4cb7-b844-338310cd68bc" providerId="ADAL" clId="{1A3A4FC6-15CF-418F-9911-A26EA53E78CE}" dt="2024-10-30T04:27:38.349" v="10122" actId="1076"/>
          <ac:cxnSpMkLst>
            <pc:docMk/>
            <pc:sldMk cId="4246711434" sldId="284"/>
            <ac:cxnSpMk id="4" creationId="{DBCFC34E-E3B5-467F-2F44-B52108FFAFFC}"/>
          </ac:cxnSpMkLst>
        </pc:cxnChg>
        <pc:cxnChg chg="mod">
          <ac:chgData name="장경은/임베디드시스템공학과" userId="1c4bfb4c-6a62-4cb7-b844-338310cd68bc" providerId="ADAL" clId="{1A3A4FC6-15CF-418F-9911-A26EA53E78CE}" dt="2024-10-30T04:27:38.349" v="10122" actId="1076"/>
          <ac:cxnSpMkLst>
            <pc:docMk/>
            <pc:sldMk cId="4246711434" sldId="284"/>
            <ac:cxnSpMk id="6" creationId="{27BA7483-BB4D-23FF-2A67-E46872164406}"/>
          </ac:cxnSpMkLst>
        </pc:cxnChg>
        <pc:cxnChg chg="mod">
          <ac:chgData name="장경은/임베디드시스템공학과" userId="1c4bfb4c-6a62-4cb7-b844-338310cd68bc" providerId="ADAL" clId="{1A3A4FC6-15CF-418F-9911-A26EA53E78CE}" dt="2024-10-30T04:27:38.349" v="10122" actId="1076"/>
          <ac:cxnSpMkLst>
            <pc:docMk/>
            <pc:sldMk cId="4246711434" sldId="284"/>
            <ac:cxnSpMk id="7" creationId="{DA3D33C2-42FF-37BF-72A2-266148A2F3BA}"/>
          </ac:cxnSpMkLst>
        </pc:cxnChg>
        <pc:cxnChg chg="mod">
          <ac:chgData name="장경은/임베디드시스템공학과" userId="1c4bfb4c-6a62-4cb7-b844-338310cd68bc" providerId="ADAL" clId="{1A3A4FC6-15CF-418F-9911-A26EA53E78CE}" dt="2024-10-30T04:27:38.349" v="10122" actId="1076"/>
          <ac:cxnSpMkLst>
            <pc:docMk/>
            <pc:sldMk cId="4246711434" sldId="284"/>
            <ac:cxnSpMk id="8" creationId="{9C369D77-D7BF-B41A-5C0B-DDA4FCD251D2}"/>
          </ac:cxnSpMkLst>
        </pc:cxnChg>
        <pc:cxnChg chg="mod">
          <ac:chgData name="장경은/임베디드시스템공학과" userId="1c4bfb4c-6a62-4cb7-b844-338310cd68bc" providerId="ADAL" clId="{1A3A4FC6-15CF-418F-9911-A26EA53E78CE}" dt="2024-10-30T04:27:38.349" v="10122" actId="1076"/>
          <ac:cxnSpMkLst>
            <pc:docMk/>
            <pc:sldMk cId="4246711434" sldId="284"/>
            <ac:cxnSpMk id="9" creationId="{393702D9-825C-C90A-0525-CBAA90DFBC16}"/>
          </ac:cxnSpMkLst>
        </pc:cxnChg>
        <pc:cxnChg chg="mod">
          <ac:chgData name="장경은/임베디드시스템공학과" userId="1c4bfb4c-6a62-4cb7-b844-338310cd68bc" providerId="ADAL" clId="{1A3A4FC6-15CF-418F-9911-A26EA53E78CE}" dt="2024-10-30T04:27:38.349" v="10122" actId="1076"/>
          <ac:cxnSpMkLst>
            <pc:docMk/>
            <pc:sldMk cId="4246711434" sldId="284"/>
            <ac:cxnSpMk id="11" creationId="{9816AAD2-6B14-3B62-53D1-D9B9250C5F2C}"/>
          </ac:cxnSpMkLst>
        </pc:cxnChg>
        <pc:cxnChg chg="add mod">
          <ac:chgData name="장경은/임베디드시스템공학과" userId="1c4bfb4c-6a62-4cb7-b844-338310cd68bc" providerId="ADAL" clId="{1A3A4FC6-15CF-418F-9911-A26EA53E78CE}" dt="2024-10-29T12:14:14.052" v="8821" actId="1076"/>
          <ac:cxnSpMkLst>
            <pc:docMk/>
            <pc:sldMk cId="4246711434" sldId="284"/>
            <ac:cxnSpMk id="12" creationId="{36EF3C5C-32F9-3293-08B9-880D52863012}"/>
          </ac:cxnSpMkLst>
        </pc:cxnChg>
        <pc:cxnChg chg="add mod">
          <ac:chgData name="장경은/임베디드시스템공학과" userId="1c4bfb4c-6a62-4cb7-b844-338310cd68bc" providerId="ADAL" clId="{1A3A4FC6-15CF-418F-9911-A26EA53E78CE}" dt="2024-10-30T04:27:38.349" v="10122" actId="1076"/>
          <ac:cxnSpMkLst>
            <pc:docMk/>
            <pc:sldMk cId="4246711434" sldId="284"/>
            <ac:cxnSpMk id="35" creationId="{7F6D77D9-5ABE-F8B9-0CA4-00CAFFFC4D28}"/>
          </ac:cxnSpMkLst>
        </pc:cxnChg>
        <pc:cxnChg chg="add mod">
          <ac:chgData name="장경은/임베디드시스템공학과" userId="1c4bfb4c-6a62-4cb7-b844-338310cd68bc" providerId="ADAL" clId="{1A3A4FC6-15CF-418F-9911-A26EA53E78CE}" dt="2024-10-29T12:33:48.937" v="8980"/>
          <ac:cxnSpMkLst>
            <pc:docMk/>
            <pc:sldMk cId="4246711434" sldId="284"/>
            <ac:cxnSpMk id="38" creationId="{D9F908C2-0B59-F0E5-A69B-5B405A7A2DFE}"/>
          </ac:cxnSpMkLst>
        </pc:cxnChg>
        <pc:cxnChg chg="add mod">
          <ac:chgData name="장경은/임베디드시스템공학과" userId="1c4bfb4c-6a62-4cb7-b844-338310cd68bc" providerId="ADAL" clId="{1A3A4FC6-15CF-418F-9911-A26EA53E78CE}" dt="2024-10-30T04:27:38.349" v="10122" actId="1076"/>
          <ac:cxnSpMkLst>
            <pc:docMk/>
            <pc:sldMk cId="4246711434" sldId="284"/>
            <ac:cxnSpMk id="40" creationId="{48E07002-ECFA-253A-85CD-6A3EBE1351C0}"/>
          </ac:cxnSpMkLst>
        </pc:cxnChg>
      </pc:sldChg>
      <pc:sldChg chg="addSp delSp modSp mod">
        <pc:chgData name="장경은/임베디드시스템공학과" userId="1c4bfb4c-6a62-4cb7-b844-338310cd68bc" providerId="ADAL" clId="{1A3A4FC6-15CF-418F-9911-A26EA53E78CE}" dt="2024-10-30T04:38:54.406" v="10230" actId="208"/>
        <pc:sldMkLst>
          <pc:docMk/>
          <pc:sldMk cId="688533216" sldId="285"/>
        </pc:sldMkLst>
        <pc:spChg chg="mod">
          <ac:chgData name="장경은/임베디드시스템공학과" userId="1c4bfb4c-6a62-4cb7-b844-338310cd68bc" providerId="ADAL" clId="{1A3A4FC6-15CF-418F-9911-A26EA53E78CE}" dt="2024-10-29T12:09:17.323" v="8783" actId="1076"/>
          <ac:spMkLst>
            <pc:docMk/>
            <pc:sldMk cId="688533216" sldId="285"/>
            <ac:spMk id="2" creationId="{87C70F03-F237-9F03-F7FC-888CA6AD4B0B}"/>
          </ac:spMkLst>
        </pc:spChg>
        <pc:spChg chg="add mod">
          <ac:chgData name="장경은/임베디드시스템공학과" userId="1c4bfb4c-6a62-4cb7-b844-338310cd68bc" providerId="ADAL" clId="{1A3A4FC6-15CF-418F-9911-A26EA53E78CE}" dt="2024-10-29T13:41:30.380" v="9418" actId="207"/>
          <ac:spMkLst>
            <pc:docMk/>
            <pc:sldMk cId="688533216" sldId="285"/>
            <ac:spMk id="3" creationId="{6C62CAB8-57E2-E75D-E914-BD2EB31E440F}"/>
          </ac:spMkLst>
        </pc:spChg>
        <pc:spChg chg="add mod">
          <ac:chgData name="장경은/임베디드시스템공학과" userId="1c4bfb4c-6a62-4cb7-b844-338310cd68bc" providerId="ADAL" clId="{1A3A4FC6-15CF-418F-9911-A26EA53E78CE}" dt="2024-10-29T13:41:46.410" v="9419" actId="1076"/>
          <ac:spMkLst>
            <pc:docMk/>
            <pc:sldMk cId="688533216" sldId="285"/>
            <ac:spMk id="5" creationId="{97602D0F-3D65-C2E4-5675-F68FB79E63B5}"/>
          </ac:spMkLst>
        </pc:spChg>
        <pc:spChg chg="mod">
          <ac:chgData name="장경은/임베디드시스템공학과" userId="1c4bfb4c-6a62-4cb7-b844-338310cd68bc" providerId="ADAL" clId="{1A3A4FC6-15CF-418F-9911-A26EA53E78CE}" dt="2024-10-29T12:09:17.323" v="8783" actId="1076"/>
          <ac:spMkLst>
            <pc:docMk/>
            <pc:sldMk cId="688533216" sldId="285"/>
            <ac:spMk id="6" creationId="{2DAD7D32-4DB0-16D1-42E8-14B2D721DC1F}"/>
          </ac:spMkLst>
        </pc:spChg>
        <pc:spChg chg="mod">
          <ac:chgData name="장경은/임베디드시스템공학과" userId="1c4bfb4c-6a62-4cb7-b844-338310cd68bc" providerId="ADAL" clId="{1A3A4FC6-15CF-418F-9911-A26EA53E78CE}" dt="2024-10-29T12:09:17.323" v="8783" actId="1076"/>
          <ac:spMkLst>
            <pc:docMk/>
            <pc:sldMk cId="688533216" sldId="285"/>
            <ac:spMk id="7" creationId="{BD252878-D687-E922-E1AA-575EC9053D0A}"/>
          </ac:spMkLst>
        </pc:spChg>
        <pc:spChg chg="mod">
          <ac:chgData name="장경은/임베디드시스템공학과" userId="1c4bfb4c-6a62-4cb7-b844-338310cd68bc" providerId="ADAL" clId="{1A3A4FC6-15CF-418F-9911-A26EA53E78CE}" dt="2024-10-29T12:09:17.323" v="8783" actId="1076"/>
          <ac:spMkLst>
            <pc:docMk/>
            <pc:sldMk cId="688533216" sldId="285"/>
            <ac:spMk id="8" creationId="{710E8126-9338-B3A2-5C50-D8C5F4A64AA8}"/>
          </ac:spMkLst>
        </pc:spChg>
        <pc:spChg chg="del">
          <ac:chgData name="장경은/임베디드시스템공학과" userId="1c4bfb4c-6a62-4cb7-b844-338310cd68bc" providerId="ADAL" clId="{1A3A4FC6-15CF-418F-9911-A26EA53E78CE}" dt="2024-10-29T14:32:16.077" v="10003" actId="478"/>
          <ac:spMkLst>
            <pc:docMk/>
            <pc:sldMk cId="688533216" sldId="285"/>
            <ac:spMk id="10" creationId="{5BF180B3-3BB0-96FA-3F87-99AA9887E57A}"/>
          </ac:spMkLst>
        </pc:spChg>
        <pc:spChg chg="mod">
          <ac:chgData name="장경은/임베디드시스템공학과" userId="1c4bfb4c-6a62-4cb7-b844-338310cd68bc" providerId="ADAL" clId="{1A3A4FC6-15CF-418F-9911-A26EA53E78CE}" dt="2024-10-29T13:41:22.045" v="9417" actId="207"/>
          <ac:spMkLst>
            <pc:docMk/>
            <pc:sldMk cId="688533216" sldId="285"/>
            <ac:spMk id="12" creationId="{19899B55-08F9-C81E-42FA-D54F4A50349C}"/>
          </ac:spMkLst>
        </pc:spChg>
        <pc:spChg chg="mod">
          <ac:chgData name="장경은/임베디드시스템공학과" userId="1c4bfb4c-6a62-4cb7-b844-338310cd68bc" providerId="ADAL" clId="{1A3A4FC6-15CF-418F-9911-A26EA53E78CE}" dt="2024-10-29T13:41:22.045" v="9417" actId="207"/>
          <ac:spMkLst>
            <pc:docMk/>
            <pc:sldMk cId="688533216" sldId="285"/>
            <ac:spMk id="14" creationId="{20A56C17-51D7-5946-656B-1CEA75C47C09}"/>
          </ac:spMkLst>
        </pc:spChg>
        <pc:spChg chg="mod">
          <ac:chgData name="장경은/임베디드시스템공학과" userId="1c4bfb4c-6a62-4cb7-b844-338310cd68bc" providerId="ADAL" clId="{1A3A4FC6-15CF-418F-9911-A26EA53E78CE}" dt="2024-10-29T12:09:17.323" v="8783" actId="1076"/>
          <ac:spMkLst>
            <pc:docMk/>
            <pc:sldMk cId="688533216" sldId="285"/>
            <ac:spMk id="17" creationId="{689E0C9B-8EC6-1617-B551-397D073D86A6}"/>
          </ac:spMkLst>
        </pc:spChg>
        <pc:spChg chg="add del mod">
          <ac:chgData name="장경은/임베디드시스템공학과" userId="1c4bfb4c-6a62-4cb7-b844-338310cd68bc" providerId="ADAL" clId="{1A3A4FC6-15CF-418F-9911-A26EA53E78CE}" dt="2024-10-29T14:32:20.162" v="10004" actId="478"/>
          <ac:spMkLst>
            <pc:docMk/>
            <pc:sldMk cId="688533216" sldId="285"/>
            <ac:spMk id="26" creationId="{CE535E1D-30FF-5F97-B589-B8877499ADBC}"/>
          </ac:spMkLst>
        </pc:spChg>
        <pc:spChg chg="add del mod">
          <ac:chgData name="장경은/임베디드시스템공학과" userId="1c4bfb4c-6a62-4cb7-b844-338310cd68bc" providerId="ADAL" clId="{1A3A4FC6-15CF-418F-9911-A26EA53E78CE}" dt="2024-10-29T14:35:01.502" v="10020" actId="478"/>
          <ac:spMkLst>
            <pc:docMk/>
            <pc:sldMk cId="688533216" sldId="285"/>
            <ac:spMk id="27" creationId="{EF1DB5C5-4670-8CB5-9D8C-A3D422EF960B}"/>
          </ac:spMkLst>
        </pc:spChg>
        <pc:spChg chg="add mod">
          <ac:chgData name="장경은/임베디드시스템공학과" userId="1c4bfb4c-6a62-4cb7-b844-338310cd68bc" providerId="ADAL" clId="{1A3A4FC6-15CF-418F-9911-A26EA53E78CE}" dt="2024-10-29T14:35:04.875" v="10021"/>
          <ac:spMkLst>
            <pc:docMk/>
            <pc:sldMk cId="688533216" sldId="285"/>
            <ac:spMk id="28" creationId="{D0F63D61-FC74-767E-D060-DCCC76614284}"/>
          </ac:spMkLst>
        </pc:spChg>
        <pc:spChg chg="mod">
          <ac:chgData name="장경은/임베디드시스템공학과" userId="1c4bfb4c-6a62-4cb7-b844-338310cd68bc" providerId="ADAL" clId="{1A3A4FC6-15CF-418F-9911-A26EA53E78CE}" dt="2024-10-29T12:09:17.323" v="8783" actId="1076"/>
          <ac:spMkLst>
            <pc:docMk/>
            <pc:sldMk cId="688533216" sldId="285"/>
            <ac:spMk id="33" creationId="{2A319DEC-9C9A-A557-9118-0D4DA7AFD4F5}"/>
          </ac:spMkLst>
        </pc:spChg>
        <pc:spChg chg="mod">
          <ac:chgData name="장경은/임베디드시스템공학과" userId="1c4bfb4c-6a62-4cb7-b844-338310cd68bc" providerId="ADAL" clId="{1A3A4FC6-15CF-418F-9911-A26EA53E78CE}" dt="2024-10-29T12:09:17.323" v="8783" actId="1076"/>
          <ac:spMkLst>
            <pc:docMk/>
            <pc:sldMk cId="688533216" sldId="285"/>
            <ac:spMk id="39" creationId="{4AA3FBAD-9AE6-CFC2-CCF1-B97007ADDEDA}"/>
          </ac:spMkLst>
        </pc:spChg>
        <pc:spChg chg="mod">
          <ac:chgData name="장경은/임베디드시스템공학과" userId="1c4bfb4c-6a62-4cb7-b844-338310cd68bc" providerId="ADAL" clId="{1A3A4FC6-15CF-418F-9911-A26EA53E78CE}" dt="2024-10-29T12:09:17.323" v="8783" actId="1076"/>
          <ac:spMkLst>
            <pc:docMk/>
            <pc:sldMk cId="688533216" sldId="285"/>
            <ac:spMk id="40" creationId="{EA713C87-1A32-F0E0-5962-09D76CC2675A}"/>
          </ac:spMkLst>
        </pc:spChg>
        <pc:spChg chg="mod">
          <ac:chgData name="장경은/임베디드시스템공학과" userId="1c4bfb4c-6a62-4cb7-b844-338310cd68bc" providerId="ADAL" clId="{1A3A4FC6-15CF-418F-9911-A26EA53E78CE}" dt="2024-10-29T12:09:17.323" v="8783" actId="1076"/>
          <ac:spMkLst>
            <pc:docMk/>
            <pc:sldMk cId="688533216" sldId="285"/>
            <ac:spMk id="59" creationId="{F7B2CC9A-1A31-6E62-4D92-1E1FB8C8F115}"/>
          </ac:spMkLst>
        </pc:spChg>
        <pc:cxnChg chg="mod">
          <ac:chgData name="장경은/임베디드시스템공학과" userId="1c4bfb4c-6a62-4cb7-b844-338310cd68bc" providerId="ADAL" clId="{1A3A4FC6-15CF-418F-9911-A26EA53E78CE}" dt="2024-10-29T12:12:18.282" v="8795" actId="14100"/>
          <ac:cxnSpMkLst>
            <pc:docMk/>
            <pc:sldMk cId="688533216" sldId="285"/>
            <ac:cxnSpMk id="9" creationId="{B559541B-4AA5-3394-4CC4-689336E64669}"/>
          </ac:cxnSpMkLst>
        </pc:cxnChg>
        <pc:cxnChg chg="mod">
          <ac:chgData name="장경은/임베디드시스템공학과" userId="1c4bfb4c-6a62-4cb7-b844-338310cd68bc" providerId="ADAL" clId="{1A3A4FC6-15CF-418F-9911-A26EA53E78CE}" dt="2024-10-30T04:38:54.406" v="10230" actId="208"/>
          <ac:cxnSpMkLst>
            <pc:docMk/>
            <pc:sldMk cId="688533216" sldId="285"/>
            <ac:cxnSpMk id="11" creationId="{07B6D485-719D-70C1-CD1F-0F222C7376E6}"/>
          </ac:cxnSpMkLst>
        </pc:cxnChg>
        <pc:cxnChg chg="mod">
          <ac:chgData name="장경은/임베디드시스템공학과" userId="1c4bfb4c-6a62-4cb7-b844-338310cd68bc" providerId="ADAL" clId="{1A3A4FC6-15CF-418F-9911-A26EA53E78CE}" dt="2024-10-30T04:38:54.406" v="10230" actId="208"/>
          <ac:cxnSpMkLst>
            <pc:docMk/>
            <pc:sldMk cId="688533216" sldId="285"/>
            <ac:cxnSpMk id="13" creationId="{3FF3F826-807B-98B2-8D83-4D01E8617FA5}"/>
          </ac:cxnSpMkLst>
        </pc:cxnChg>
        <pc:cxnChg chg="mod">
          <ac:chgData name="장경은/임베디드시스템공학과" userId="1c4bfb4c-6a62-4cb7-b844-338310cd68bc" providerId="ADAL" clId="{1A3A4FC6-15CF-418F-9911-A26EA53E78CE}" dt="2024-10-29T12:09:17.323" v="8783" actId="1076"/>
          <ac:cxnSpMkLst>
            <pc:docMk/>
            <pc:sldMk cId="688533216" sldId="285"/>
            <ac:cxnSpMk id="19" creationId="{C21BBA39-ED6E-42F9-6FFD-916D15E5BD9D}"/>
          </ac:cxnSpMkLst>
        </pc:cxnChg>
        <pc:cxnChg chg="mod">
          <ac:chgData name="장경은/임베디드시스템공학과" userId="1c4bfb4c-6a62-4cb7-b844-338310cd68bc" providerId="ADAL" clId="{1A3A4FC6-15CF-418F-9911-A26EA53E78CE}" dt="2024-10-29T12:09:17.323" v="8783" actId="1076"/>
          <ac:cxnSpMkLst>
            <pc:docMk/>
            <pc:sldMk cId="688533216" sldId="285"/>
            <ac:cxnSpMk id="23" creationId="{27A46526-2DCE-8648-C40B-614B15C1D68F}"/>
          </ac:cxnSpMkLst>
        </pc:cxnChg>
        <pc:cxnChg chg="mod">
          <ac:chgData name="장경은/임베디드시스템공학과" userId="1c4bfb4c-6a62-4cb7-b844-338310cd68bc" providerId="ADAL" clId="{1A3A4FC6-15CF-418F-9911-A26EA53E78CE}" dt="2024-10-29T12:12:43.617" v="8799" actId="1076"/>
          <ac:cxnSpMkLst>
            <pc:docMk/>
            <pc:sldMk cId="688533216" sldId="285"/>
            <ac:cxnSpMk id="51" creationId="{27664752-F405-9715-6B51-03697517887C}"/>
          </ac:cxnSpMkLst>
        </pc:cxnChg>
        <pc:cxnChg chg="mod">
          <ac:chgData name="장경은/임베디드시스템공학과" userId="1c4bfb4c-6a62-4cb7-b844-338310cd68bc" providerId="ADAL" clId="{1A3A4FC6-15CF-418F-9911-A26EA53E78CE}" dt="2024-10-29T12:12:39.822" v="8798" actId="1076"/>
          <ac:cxnSpMkLst>
            <pc:docMk/>
            <pc:sldMk cId="688533216" sldId="285"/>
            <ac:cxnSpMk id="53" creationId="{2F5EACA2-ECF9-031E-35B1-39C30DEB301F}"/>
          </ac:cxnSpMkLst>
        </pc:cxnChg>
        <pc:cxnChg chg="mod">
          <ac:chgData name="장경은/임베디드시스템공학과" userId="1c4bfb4c-6a62-4cb7-b844-338310cd68bc" providerId="ADAL" clId="{1A3A4FC6-15CF-418F-9911-A26EA53E78CE}" dt="2024-10-30T04:38:54.406" v="10230" actId="208"/>
          <ac:cxnSpMkLst>
            <pc:docMk/>
            <pc:sldMk cId="688533216" sldId="285"/>
            <ac:cxnSpMk id="61" creationId="{1B0CC704-13CE-F603-B8A1-F03091C067BB}"/>
          </ac:cxnSpMkLst>
        </pc:cxnChg>
      </pc:sldChg>
      <pc:sldChg chg="addSp delSp modSp new mod modNotesTx">
        <pc:chgData name="장경은/임베디드시스템공학과" userId="1c4bfb4c-6a62-4cb7-b844-338310cd68bc" providerId="ADAL" clId="{1A3A4FC6-15CF-418F-9911-A26EA53E78CE}" dt="2024-10-29T13:21:04.212" v="9383" actId="20577"/>
        <pc:sldMkLst>
          <pc:docMk/>
          <pc:sldMk cId="2746076724" sldId="286"/>
        </pc:sldMkLst>
        <pc:spChg chg="add mod">
          <ac:chgData name="장경은/임베디드시스템공학과" userId="1c4bfb4c-6a62-4cb7-b844-338310cd68bc" providerId="ADAL" clId="{1A3A4FC6-15CF-418F-9911-A26EA53E78CE}" dt="2024-10-26T13:52:01.024" v="736"/>
          <ac:spMkLst>
            <pc:docMk/>
            <pc:sldMk cId="2746076724" sldId="286"/>
            <ac:spMk id="4" creationId="{BB1EBEEA-6803-D21F-377D-C654BEEDF02F}"/>
          </ac:spMkLst>
        </pc:spChg>
        <pc:spChg chg="add mod">
          <ac:chgData name="장경은/임베디드시스템공학과" userId="1c4bfb4c-6a62-4cb7-b844-338310cd68bc" providerId="ADAL" clId="{1A3A4FC6-15CF-418F-9911-A26EA53E78CE}" dt="2024-10-26T13:53:05.763" v="758"/>
          <ac:spMkLst>
            <pc:docMk/>
            <pc:sldMk cId="2746076724" sldId="286"/>
            <ac:spMk id="5" creationId="{D4663DBE-ADEC-7498-5346-AB1880329BEB}"/>
          </ac:spMkLst>
        </pc:spChg>
        <pc:spChg chg="add mod">
          <ac:chgData name="장경은/임베디드시스템공학과" userId="1c4bfb4c-6a62-4cb7-b844-338310cd68bc" providerId="ADAL" clId="{1A3A4FC6-15CF-418F-9911-A26EA53E78CE}" dt="2024-10-29T13:21:04.212" v="9383" actId="20577"/>
          <ac:spMkLst>
            <pc:docMk/>
            <pc:sldMk cId="2746076724" sldId="286"/>
            <ac:spMk id="11" creationId="{CE409EA6-FC39-14A9-B071-5FC741AB02B5}"/>
          </ac:spMkLst>
        </pc:spChg>
        <pc:picChg chg="mod modCrop">
          <ac:chgData name="장경은/임베디드시스템공학과" userId="1c4bfb4c-6a62-4cb7-b844-338310cd68bc" providerId="ADAL" clId="{1A3A4FC6-15CF-418F-9911-A26EA53E78CE}" dt="2024-10-29T13:12:36.033" v="9380" actId="1076"/>
          <ac:picMkLst>
            <pc:docMk/>
            <pc:sldMk cId="2746076724" sldId="286"/>
            <ac:picMk id="2" creationId="{1F5A0958-A656-593A-2C83-0C6691776A2C}"/>
          </ac:picMkLst>
        </pc:picChg>
        <pc:picChg chg="add mod">
          <ac:chgData name="장경은/임베디드시스템공학과" userId="1c4bfb4c-6a62-4cb7-b844-338310cd68bc" providerId="ADAL" clId="{1A3A4FC6-15CF-418F-9911-A26EA53E78CE}" dt="2024-10-29T13:12:38.358" v="9382" actId="1076"/>
          <ac:picMkLst>
            <pc:docMk/>
            <pc:sldMk cId="2746076724" sldId="286"/>
            <ac:picMk id="1026" creationId="{C1FEE8A7-4126-ACE2-B417-4C4D35C9FCFD}"/>
          </ac:picMkLst>
        </pc:picChg>
        <pc:picChg chg="add mod">
          <ac:chgData name="장경은/임베디드시스템공학과" userId="1c4bfb4c-6a62-4cb7-b844-338310cd68bc" providerId="ADAL" clId="{1A3A4FC6-15CF-418F-9911-A26EA53E78CE}" dt="2024-10-29T13:12:37.196" v="9381" actId="1076"/>
          <ac:picMkLst>
            <pc:docMk/>
            <pc:sldMk cId="2746076724" sldId="286"/>
            <ac:picMk id="1028" creationId="{9A6E678B-14D1-26AC-0C37-508A2E2B72DF}"/>
          </ac:picMkLst>
        </pc:picChg>
      </pc:sldChg>
      <pc:sldChg chg="addSp delSp modSp add mod">
        <pc:chgData name="장경은/임베디드시스템공학과" userId="1c4bfb4c-6a62-4cb7-b844-338310cd68bc" providerId="ADAL" clId="{1A3A4FC6-15CF-418F-9911-A26EA53E78CE}" dt="2024-10-28T08:18:13.915" v="6005"/>
        <pc:sldMkLst>
          <pc:docMk/>
          <pc:sldMk cId="1520029374" sldId="287"/>
        </pc:sldMkLst>
        <pc:spChg chg="add mod">
          <ac:chgData name="장경은/임베디드시스템공학과" userId="1c4bfb4c-6a62-4cb7-b844-338310cd68bc" providerId="ADAL" clId="{1A3A4FC6-15CF-418F-9911-A26EA53E78CE}" dt="2024-10-26T14:04:30.110" v="1377"/>
          <ac:spMkLst>
            <pc:docMk/>
            <pc:sldMk cId="1520029374" sldId="287"/>
            <ac:spMk id="2" creationId="{AB5862C9-0595-AF39-7B35-55A51675E235}"/>
          </ac:spMkLst>
        </pc:spChg>
        <pc:spChg chg="add mod">
          <ac:chgData name="장경은/임베디드시스템공학과" userId="1c4bfb4c-6a62-4cb7-b844-338310cd68bc" providerId="ADAL" clId="{1A3A4FC6-15CF-418F-9911-A26EA53E78CE}" dt="2024-10-26T14:07:59.912" v="1755" actId="404"/>
          <ac:spMkLst>
            <pc:docMk/>
            <pc:sldMk cId="1520029374" sldId="287"/>
            <ac:spMk id="5" creationId="{A153CCCF-E476-DB97-16B9-C761A5EBA677}"/>
          </ac:spMkLst>
        </pc:spChg>
        <pc:spChg chg="add mod">
          <ac:chgData name="장경은/임베디드시스템공학과" userId="1c4bfb4c-6a62-4cb7-b844-338310cd68bc" providerId="ADAL" clId="{1A3A4FC6-15CF-418F-9911-A26EA53E78CE}" dt="2024-10-28T08:18:13.915" v="6005"/>
          <ac:spMkLst>
            <pc:docMk/>
            <pc:sldMk cId="1520029374" sldId="287"/>
            <ac:spMk id="6" creationId="{1EEE2D8A-3D45-21B1-EC4C-92468C646B6A}"/>
          </ac:spMkLst>
        </pc:spChg>
        <pc:spChg chg="add mod">
          <ac:chgData name="장경은/임베디드시스템공학과" userId="1c4bfb4c-6a62-4cb7-b844-338310cd68bc" providerId="ADAL" clId="{1A3A4FC6-15CF-418F-9911-A26EA53E78CE}" dt="2024-10-26T14:13:43.314" v="2549" actId="1076"/>
          <ac:spMkLst>
            <pc:docMk/>
            <pc:sldMk cId="1520029374" sldId="287"/>
            <ac:spMk id="7" creationId="{9BA7F4F8-2070-FE22-07D5-94FE41A9F174}"/>
          </ac:spMkLst>
        </pc:spChg>
        <pc:spChg chg="add mod">
          <ac:chgData name="장경은/임베디드시스템공학과" userId="1c4bfb4c-6a62-4cb7-b844-338310cd68bc" providerId="ADAL" clId="{1A3A4FC6-15CF-418F-9911-A26EA53E78CE}" dt="2024-10-26T14:13:24.279" v="2547" actId="1076"/>
          <ac:spMkLst>
            <pc:docMk/>
            <pc:sldMk cId="1520029374" sldId="287"/>
            <ac:spMk id="8" creationId="{48CABC2D-0B9D-C988-6934-986B7396D63A}"/>
          </ac:spMkLst>
        </pc:spChg>
      </pc:sldChg>
      <pc:sldChg chg="new del">
        <pc:chgData name="장경은/임베디드시스템공학과" userId="1c4bfb4c-6a62-4cb7-b844-338310cd68bc" providerId="ADAL" clId="{1A3A4FC6-15CF-418F-9911-A26EA53E78CE}" dt="2024-10-26T13:51:51.179" v="733" actId="680"/>
        <pc:sldMkLst>
          <pc:docMk/>
          <pc:sldMk cId="2153822276" sldId="287"/>
        </pc:sldMkLst>
      </pc:sldChg>
      <pc:sldChg chg="new del">
        <pc:chgData name="장경은/임베디드시스템공학과" userId="1c4bfb4c-6a62-4cb7-b844-338310cd68bc" providerId="ADAL" clId="{1A3A4FC6-15CF-418F-9911-A26EA53E78CE}" dt="2024-10-26T13:51:50.806" v="732" actId="680"/>
        <pc:sldMkLst>
          <pc:docMk/>
          <pc:sldMk cId="98489925" sldId="288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02:13:27.780" v="8080" actId="1076"/>
        <pc:sldMkLst>
          <pc:docMk/>
          <pc:sldMk cId="427037691" sldId="288"/>
        </pc:sldMkLst>
        <pc:spChg chg="add mod">
          <ac:chgData name="장경은/임베디드시스템공학과" userId="1c4bfb4c-6a62-4cb7-b844-338310cd68bc" providerId="ADAL" clId="{1A3A4FC6-15CF-418F-9911-A26EA53E78CE}" dt="2024-10-29T01:55:35.404" v="8001" actId="20577"/>
          <ac:spMkLst>
            <pc:docMk/>
            <pc:sldMk cId="427037691" sldId="288"/>
            <ac:spMk id="2" creationId="{A6A655DD-A937-2501-6202-9BC71088A08E}"/>
          </ac:spMkLst>
        </pc:spChg>
        <pc:spChg chg="add mod">
          <ac:chgData name="장경은/임베디드시스템공학과" userId="1c4bfb4c-6a62-4cb7-b844-338310cd68bc" providerId="ADAL" clId="{1A3A4FC6-15CF-418F-9911-A26EA53E78CE}" dt="2024-10-27T16:15:54.932" v="3070"/>
          <ac:spMkLst>
            <pc:docMk/>
            <pc:sldMk cId="427037691" sldId="288"/>
            <ac:spMk id="3" creationId="{CC5E4940-DBC3-642F-514E-DAF8EFC91301}"/>
          </ac:spMkLst>
        </pc:spChg>
        <pc:spChg chg="del">
          <ac:chgData name="장경은/임베디드시스템공학과" userId="1c4bfb4c-6a62-4cb7-b844-338310cd68bc" providerId="ADAL" clId="{1A3A4FC6-15CF-418F-9911-A26EA53E78CE}" dt="2024-10-29T01:34:49.945" v="7358" actId="478"/>
          <ac:spMkLst>
            <pc:docMk/>
            <pc:sldMk cId="427037691" sldId="288"/>
            <ac:spMk id="5" creationId="{E9EEFA3E-8418-D931-6957-4D7844A27E4D}"/>
          </ac:spMkLst>
        </pc:spChg>
        <pc:spChg chg="add mod">
          <ac:chgData name="장경은/임베디드시스템공학과" userId="1c4bfb4c-6a62-4cb7-b844-338310cd68bc" providerId="ADAL" clId="{1A3A4FC6-15CF-418F-9911-A26EA53E78CE}" dt="2024-10-29T02:10:42.627" v="8045" actId="113"/>
          <ac:spMkLst>
            <pc:docMk/>
            <pc:sldMk cId="427037691" sldId="288"/>
            <ac:spMk id="6" creationId="{CE8682CF-7820-AACD-8C5C-E3B0C80F7FB9}"/>
          </ac:spMkLst>
        </pc:spChg>
        <pc:spChg chg="add mod">
          <ac:chgData name="장경은/임베디드시스템공학과" userId="1c4bfb4c-6a62-4cb7-b844-338310cd68bc" providerId="ADAL" clId="{1A3A4FC6-15CF-418F-9911-A26EA53E78CE}" dt="2024-10-29T02:13:27.780" v="8080" actId="1076"/>
          <ac:spMkLst>
            <pc:docMk/>
            <pc:sldMk cId="427037691" sldId="288"/>
            <ac:spMk id="14" creationId="{E55449C6-1EBA-2CD2-CDD5-FECF01513474}"/>
          </ac:spMkLst>
        </pc:spChg>
        <pc:picChg chg="add mod">
          <ac:chgData name="장경은/임베디드시스템공학과" userId="1c4bfb4c-6a62-4cb7-b844-338310cd68bc" providerId="ADAL" clId="{1A3A4FC6-15CF-418F-9911-A26EA53E78CE}" dt="2024-10-29T02:12:26.708" v="8049" actId="1076"/>
          <ac:picMkLst>
            <pc:docMk/>
            <pc:sldMk cId="427037691" sldId="288"/>
            <ac:picMk id="7" creationId="{90754DB7-CA39-B135-21C3-47EB5D8B3E42}"/>
          </ac:picMkLst>
        </pc:picChg>
        <pc:picChg chg="add del mod">
          <ac:chgData name="장경은/임베디드시스템공학과" userId="1c4bfb4c-6a62-4cb7-b844-338310cd68bc" providerId="ADAL" clId="{1A3A4FC6-15CF-418F-9911-A26EA53E78CE}" dt="2024-10-29T01:45:32.502" v="7469" actId="478"/>
          <ac:picMkLst>
            <pc:docMk/>
            <pc:sldMk cId="427037691" sldId="288"/>
            <ac:picMk id="9" creationId="{0F697652-EAC8-A9E1-7F68-C688A22F4B25}"/>
          </ac:picMkLst>
        </pc:picChg>
        <pc:picChg chg="add mod">
          <ac:chgData name="장경은/임베디드시스템공학과" userId="1c4bfb4c-6a62-4cb7-b844-338310cd68bc" providerId="ADAL" clId="{1A3A4FC6-15CF-418F-9911-A26EA53E78CE}" dt="2024-10-29T02:12:24.886" v="8048" actId="1076"/>
          <ac:picMkLst>
            <pc:docMk/>
            <pc:sldMk cId="427037691" sldId="288"/>
            <ac:picMk id="11" creationId="{9CD208FF-4CCA-25FD-96C2-2500661442B1}"/>
          </ac:picMkLst>
        </pc:picChg>
        <pc:picChg chg="add mod">
          <ac:chgData name="장경은/임베디드시스템공학과" userId="1c4bfb4c-6a62-4cb7-b844-338310cd68bc" providerId="ADAL" clId="{1A3A4FC6-15CF-418F-9911-A26EA53E78CE}" dt="2024-10-29T02:12:24.886" v="8048" actId="1076"/>
          <ac:picMkLst>
            <pc:docMk/>
            <pc:sldMk cId="427037691" sldId="288"/>
            <ac:picMk id="13" creationId="{F926A443-D92E-029E-DB3B-16AB163BE0EA}"/>
          </ac:picMkLst>
        </pc:picChg>
      </pc:sldChg>
      <pc:sldChg chg="new del">
        <pc:chgData name="장경은/임베디드시스템공학과" userId="1c4bfb4c-6a62-4cb7-b844-338310cd68bc" providerId="ADAL" clId="{1A3A4FC6-15CF-418F-9911-A26EA53E78CE}" dt="2024-10-26T13:51:50.497" v="731" actId="680"/>
        <pc:sldMkLst>
          <pc:docMk/>
          <pc:sldMk cId="180766023" sldId="289"/>
        </pc:sldMkLst>
      </pc:sldChg>
      <pc:sldChg chg="addSp delSp modSp add mod">
        <pc:chgData name="장경은/임베디드시스템공학과" userId="1c4bfb4c-6a62-4cb7-b844-338310cd68bc" providerId="ADAL" clId="{1A3A4FC6-15CF-418F-9911-A26EA53E78CE}" dt="2024-10-29T13:39:15.202" v="9416" actId="1076"/>
        <pc:sldMkLst>
          <pc:docMk/>
          <pc:sldMk cId="2151370198" sldId="289"/>
        </pc:sldMkLst>
        <pc:spChg chg="add mod">
          <ac:chgData name="장경은/임베디드시스템공학과" userId="1c4bfb4c-6a62-4cb7-b844-338310cd68bc" providerId="ADAL" clId="{1A3A4FC6-15CF-418F-9911-A26EA53E78CE}" dt="2024-10-29T11:23:47.097" v="8670" actId="20577"/>
          <ac:spMkLst>
            <pc:docMk/>
            <pc:sldMk cId="2151370198" sldId="289"/>
            <ac:spMk id="3" creationId="{73F03ACE-4944-9FA2-7B40-C878423C2754}"/>
          </ac:spMkLst>
        </pc:spChg>
        <pc:spChg chg="add mod">
          <ac:chgData name="장경은/임베디드시스템공학과" userId="1c4bfb4c-6a62-4cb7-b844-338310cd68bc" providerId="ADAL" clId="{1A3A4FC6-15CF-418F-9911-A26EA53E78CE}" dt="2024-10-28T13:25:10.278" v="7254" actId="1076"/>
          <ac:spMkLst>
            <pc:docMk/>
            <pc:sldMk cId="2151370198" sldId="289"/>
            <ac:spMk id="13" creationId="{0449FB8E-54F2-EF61-A6E8-6EA87D260877}"/>
          </ac:spMkLst>
        </pc:spChg>
        <pc:spChg chg="add mod">
          <ac:chgData name="장경은/임베디드시스템공학과" userId="1c4bfb4c-6a62-4cb7-b844-338310cd68bc" providerId="ADAL" clId="{1A3A4FC6-15CF-418F-9911-A26EA53E78CE}" dt="2024-10-28T13:25:25.499" v="7255" actId="164"/>
          <ac:spMkLst>
            <pc:docMk/>
            <pc:sldMk cId="2151370198" sldId="289"/>
            <ac:spMk id="15" creationId="{BAF120C9-CEFC-AB2F-66C7-24539E3EB241}"/>
          </ac:spMkLst>
        </pc:spChg>
        <pc:spChg chg="add del mod">
          <ac:chgData name="장경은/임베디드시스템공학과" userId="1c4bfb4c-6a62-4cb7-b844-338310cd68bc" providerId="ADAL" clId="{1A3A4FC6-15CF-418F-9911-A26EA53E78CE}" dt="2024-10-29T13:37:31.127" v="9394" actId="21"/>
          <ac:spMkLst>
            <pc:docMk/>
            <pc:sldMk cId="2151370198" sldId="289"/>
            <ac:spMk id="19" creationId="{8E250825-C1E3-1383-B181-7A180BD192D9}"/>
          </ac:spMkLst>
        </pc:spChg>
        <pc:grpChg chg="add mod">
          <ac:chgData name="장경은/임베디드시스템공학과" userId="1c4bfb4c-6a62-4cb7-b844-338310cd68bc" providerId="ADAL" clId="{1A3A4FC6-15CF-418F-9911-A26EA53E78CE}" dt="2024-10-28T13:25:25.499" v="7255" actId="164"/>
          <ac:grpSpMkLst>
            <pc:docMk/>
            <pc:sldMk cId="2151370198" sldId="289"/>
            <ac:grpSpMk id="12" creationId="{BA9272CD-E0D1-3F23-B977-EAEE8960D963}"/>
          </ac:grpSpMkLst>
        </pc:grpChg>
        <pc:grpChg chg="add mod">
          <ac:chgData name="장경은/임베디드시스템공학과" userId="1c4bfb4c-6a62-4cb7-b844-338310cd68bc" providerId="ADAL" clId="{1A3A4FC6-15CF-418F-9911-A26EA53E78CE}" dt="2024-10-28T13:25:28.938" v="7256" actId="1076"/>
          <ac:grpSpMkLst>
            <pc:docMk/>
            <pc:sldMk cId="2151370198" sldId="289"/>
            <ac:grpSpMk id="16" creationId="{227F1391-E832-EE93-1B7E-590889614ACB}"/>
          </ac:grpSpMkLst>
        </pc:grpChg>
        <pc:picChg chg="add del mod">
          <ac:chgData name="장경은/임베디드시스템공학과" userId="1c4bfb4c-6a62-4cb7-b844-338310cd68bc" providerId="ADAL" clId="{1A3A4FC6-15CF-418F-9911-A26EA53E78CE}" dt="2024-10-29T13:37:18.829" v="9392" actId="21"/>
          <ac:picMkLst>
            <pc:docMk/>
            <pc:sldMk cId="2151370198" sldId="289"/>
            <ac:picMk id="6" creationId="{536DC41D-71BE-2BF3-691B-05FF1431F926}"/>
          </ac:picMkLst>
        </pc:picChg>
        <pc:picChg chg="add mod">
          <ac:chgData name="장경은/임베디드시스템공학과" userId="1c4bfb4c-6a62-4cb7-b844-338310cd68bc" providerId="ADAL" clId="{1A3A4FC6-15CF-418F-9911-A26EA53E78CE}" dt="2024-10-29T13:39:15.202" v="9416" actId="1076"/>
          <ac:picMkLst>
            <pc:docMk/>
            <pc:sldMk cId="2151370198" sldId="289"/>
            <ac:picMk id="7" creationId="{536DC41D-71BE-2BF3-691B-05FF1431F926}"/>
          </ac:picMkLst>
        </pc:picChg>
        <pc:picChg chg="add mod">
          <ac:chgData name="장경은/임베디드시스템공학과" userId="1c4bfb4c-6a62-4cb7-b844-338310cd68bc" providerId="ADAL" clId="{1A3A4FC6-15CF-418F-9911-A26EA53E78CE}" dt="2024-10-28T13:14:57.288" v="6237" actId="164"/>
          <ac:picMkLst>
            <pc:docMk/>
            <pc:sldMk cId="2151370198" sldId="289"/>
            <ac:picMk id="9" creationId="{894BCA09-3853-6083-327A-F4D2DCC26280}"/>
          </ac:picMkLst>
        </pc:picChg>
        <pc:picChg chg="add del mod">
          <ac:chgData name="장경은/임베디드시스템공학과" userId="1c4bfb4c-6a62-4cb7-b844-338310cd68bc" providerId="ADAL" clId="{1A3A4FC6-15CF-418F-9911-A26EA53E78CE}" dt="2024-10-29T13:38:51.277" v="9409" actId="21"/>
          <ac:picMkLst>
            <pc:docMk/>
            <pc:sldMk cId="2151370198" sldId="289"/>
            <ac:picMk id="10" creationId="{799BD87D-C22B-3694-F551-808693733D18}"/>
          </ac:picMkLst>
        </pc:picChg>
        <pc:picChg chg="add del mod">
          <ac:chgData name="장경은/임베디드시스템공학과" userId="1c4bfb4c-6a62-4cb7-b844-338310cd68bc" providerId="ADAL" clId="{1A3A4FC6-15CF-418F-9911-A26EA53E78CE}" dt="2024-10-29T13:37:31.127" v="9394" actId="21"/>
          <ac:picMkLst>
            <pc:docMk/>
            <pc:sldMk cId="2151370198" sldId="289"/>
            <ac:picMk id="18" creationId="{C9C8511D-5806-7B86-B0DE-FEF141F083E2}"/>
          </ac:picMkLst>
        </pc:picChg>
        <pc:cxnChg chg="add mod">
          <ac:chgData name="장경은/임베디드시스템공학과" userId="1c4bfb4c-6a62-4cb7-b844-338310cd68bc" providerId="ADAL" clId="{1A3A4FC6-15CF-418F-9911-A26EA53E78CE}" dt="2024-10-28T13:14:57.288" v="6237" actId="164"/>
          <ac:cxnSpMkLst>
            <pc:docMk/>
            <pc:sldMk cId="2151370198" sldId="289"/>
            <ac:cxnSpMk id="11" creationId="{0CCEBB3D-E8B1-846A-5D6A-F36C49655728}"/>
          </ac:cxnSpMkLst>
        </pc:cxnChg>
      </pc:sldChg>
      <pc:sldChg chg="addSp modSp add mod">
        <pc:chgData name="장경은/임베디드시스템공학과" userId="1c4bfb4c-6a62-4cb7-b844-338310cd68bc" providerId="ADAL" clId="{1A3A4FC6-15CF-418F-9911-A26EA53E78CE}" dt="2024-10-29T11:41:08.389" v="8740" actId="20577"/>
        <pc:sldMkLst>
          <pc:docMk/>
          <pc:sldMk cId="3527033970" sldId="290"/>
        </pc:sldMkLst>
        <pc:spChg chg="mod">
          <ac:chgData name="장경은/임베디드시스템공학과" userId="1c4bfb4c-6a62-4cb7-b844-338310cd68bc" providerId="ADAL" clId="{1A3A4FC6-15CF-418F-9911-A26EA53E78CE}" dt="2024-10-29T01:34:32.215" v="7354" actId="1076"/>
          <ac:spMkLst>
            <pc:docMk/>
            <pc:sldMk cId="3527033970" sldId="290"/>
            <ac:spMk id="3" creationId="{CA217AD2-324F-54C0-80D9-09E0160B6482}"/>
          </ac:spMkLst>
        </pc:spChg>
        <pc:spChg chg="mod">
          <ac:chgData name="장경은/임베디드시스템공학과" userId="1c4bfb4c-6a62-4cb7-b844-338310cd68bc" providerId="ADAL" clId="{1A3A4FC6-15CF-418F-9911-A26EA53E78CE}" dt="2024-10-27T16:16:48.073" v="3185"/>
          <ac:spMkLst>
            <pc:docMk/>
            <pc:sldMk cId="3527033970" sldId="290"/>
            <ac:spMk id="5" creationId="{B0B57256-EC8D-FDB9-1F59-34377A5D3E81}"/>
          </ac:spMkLst>
        </pc:spChg>
        <pc:spChg chg="add mod">
          <ac:chgData name="장경은/임베디드시스템공학과" userId="1c4bfb4c-6a62-4cb7-b844-338310cd68bc" providerId="ADAL" clId="{1A3A4FC6-15CF-418F-9911-A26EA53E78CE}" dt="2024-10-29T11:41:08.389" v="8740" actId="20577"/>
          <ac:spMkLst>
            <pc:docMk/>
            <pc:sldMk cId="3527033970" sldId="290"/>
            <ac:spMk id="11" creationId="{B5387733-278A-3B9A-8A64-8491975678BF}"/>
          </ac:spMkLst>
        </pc:spChg>
        <pc:picChg chg="mod">
          <ac:chgData name="장경은/임베디드시스템공학과" userId="1c4bfb4c-6a62-4cb7-b844-338310cd68bc" providerId="ADAL" clId="{1A3A4FC6-15CF-418F-9911-A26EA53E78CE}" dt="2024-10-29T11:39:26.580" v="8699" actId="1076"/>
          <ac:picMkLst>
            <pc:docMk/>
            <pc:sldMk cId="3527033970" sldId="290"/>
            <ac:picMk id="7" creationId="{01359937-DC2F-C62D-09AE-50E1292EE460}"/>
          </ac:picMkLst>
        </pc:picChg>
        <pc:picChg chg="add mod">
          <ac:chgData name="장경은/임베디드시스템공학과" userId="1c4bfb4c-6a62-4cb7-b844-338310cd68bc" providerId="ADAL" clId="{1A3A4FC6-15CF-418F-9911-A26EA53E78CE}" dt="2024-10-29T11:40:54.466" v="8738" actId="1076"/>
          <ac:picMkLst>
            <pc:docMk/>
            <pc:sldMk cId="3527033970" sldId="290"/>
            <ac:picMk id="8" creationId="{DEA85C13-ADDA-85BD-CC4F-4A661F6498EF}"/>
          </ac:picMkLst>
        </pc:picChg>
        <pc:picChg chg="add mod">
          <ac:chgData name="장경은/임베디드시스템공학과" userId="1c4bfb4c-6a62-4cb7-b844-338310cd68bc" providerId="ADAL" clId="{1A3A4FC6-15CF-418F-9911-A26EA53E78CE}" dt="2024-10-29T11:39:45.482" v="8701" actId="1076"/>
          <ac:picMkLst>
            <pc:docMk/>
            <pc:sldMk cId="3527033970" sldId="290"/>
            <ac:picMk id="10" creationId="{0903E17A-2BD1-0AEA-66B0-F4308C15B8C1}"/>
          </ac:picMkLst>
        </pc:picChg>
      </pc:sldChg>
      <pc:sldChg chg="modSp mod">
        <pc:chgData name="장경은/임베디드시스템공학과" userId="1c4bfb4c-6a62-4cb7-b844-338310cd68bc" providerId="ADAL" clId="{1A3A4FC6-15CF-418F-9911-A26EA53E78CE}" dt="2024-10-30T04:26:14.925" v="10079" actId="113"/>
        <pc:sldMkLst>
          <pc:docMk/>
          <pc:sldMk cId="590398643" sldId="291"/>
        </pc:sldMkLst>
        <pc:spChg chg="mod">
          <ac:chgData name="장경은/임베디드시스템공학과" userId="1c4bfb4c-6a62-4cb7-b844-338310cd68bc" providerId="ADAL" clId="{1A3A4FC6-15CF-418F-9911-A26EA53E78CE}" dt="2024-10-30T04:26:14.925" v="10079" actId="113"/>
          <ac:spMkLst>
            <pc:docMk/>
            <pc:sldMk cId="590398643" sldId="291"/>
            <ac:spMk id="6" creationId="{EB340E80-416C-8B1F-AF18-5BA8D567E3FE}"/>
          </ac:spMkLst>
        </pc:spChg>
      </pc:sldChg>
      <pc:sldChg chg="addSp delSp modSp add mod">
        <pc:chgData name="장경은/임베디드시스템공학과" userId="1c4bfb4c-6a62-4cb7-b844-338310cd68bc" providerId="ADAL" clId="{1A3A4FC6-15CF-418F-9911-A26EA53E78CE}" dt="2024-10-29T14:48:02.716" v="10033" actId="1076"/>
        <pc:sldMkLst>
          <pc:docMk/>
          <pc:sldMk cId="4250534475" sldId="293"/>
        </pc:sldMkLst>
        <pc:spChg chg="add del mod">
          <ac:chgData name="장경은/임베디드시스템공학과" userId="1c4bfb4c-6a62-4cb7-b844-338310cd68bc" providerId="ADAL" clId="{1A3A4FC6-15CF-418F-9911-A26EA53E78CE}" dt="2024-10-27T16:23:11.436" v="3943" actId="20577"/>
          <ac:spMkLst>
            <pc:docMk/>
            <pc:sldMk cId="4250534475" sldId="293"/>
            <ac:spMk id="2" creationId="{EC927BD4-CEE5-1CEE-CA33-294B6B4AE929}"/>
          </ac:spMkLst>
        </pc:spChg>
        <pc:spChg chg="add del mod">
          <ac:chgData name="장경은/임베디드시스템공학과" userId="1c4bfb4c-6a62-4cb7-b844-338310cd68bc" providerId="ADAL" clId="{1A3A4FC6-15CF-418F-9911-A26EA53E78CE}" dt="2024-10-29T02:26:32.603" v="8623" actId="478"/>
          <ac:spMkLst>
            <pc:docMk/>
            <pc:sldMk cId="4250534475" sldId="293"/>
            <ac:spMk id="6" creationId="{48643018-66E8-31B5-EFFE-452F013C9F79}"/>
          </ac:spMkLst>
        </pc:spChg>
        <pc:spChg chg="del">
          <ac:chgData name="장경은/임베디드시스템공학과" userId="1c4bfb4c-6a62-4cb7-b844-338310cd68bc" providerId="ADAL" clId="{1A3A4FC6-15CF-418F-9911-A26EA53E78CE}" dt="2024-10-29T02:12:06.822" v="8046" actId="478"/>
          <ac:spMkLst>
            <pc:docMk/>
            <pc:sldMk cId="4250534475" sldId="293"/>
            <ac:spMk id="7" creationId="{F6E8DB82-3FEA-97F9-62B7-AD593CC3A57D}"/>
          </ac:spMkLst>
        </pc:spChg>
        <pc:spChg chg="add mod">
          <ac:chgData name="장경은/임베디드시스템공학과" userId="1c4bfb4c-6a62-4cb7-b844-338310cd68bc" providerId="ADAL" clId="{1A3A4FC6-15CF-418F-9911-A26EA53E78CE}" dt="2024-10-29T14:47:58.157" v="10032" actId="1076"/>
          <ac:spMkLst>
            <pc:docMk/>
            <pc:sldMk cId="4250534475" sldId="293"/>
            <ac:spMk id="9" creationId="{B86EC449-6FB1-1084-E891-0247606D2A62}"/>
          </ac:spMkLst>
        </pc:spChg>
        <pc:picChg chg="add mod">
          <ac:chgData name="장경은/임베디드시스템공학과" userId="1c4bfb4c-6a62-4cb7-b844-338310cd68bc" providerId="ADAL" clId="{1A3A4FC6-15CF-418F-9911-A26EA53E78CE}" dt="2024-10-29T14:48:02.716" v="10033" actId="1076"/>
          <ac:picMkLst>
            <pc:docMk/>
            <pc:sldMk cId="4250534475" sldId="293"/>
            <ac:picMk id="6" creationId="{E1A59B1D-3A9B-B038-1B64-44E175B04C7D}"/>
          </ac:picMkLst>
        </pc:picChg>
        <pc:picChg chg="add mod">
          <ac:chgData name="장경은/임베디드시스템공학과" userId="1c4bfb4c-6a62-4cb7-b844-338310cd68bc" providerId="ADAL" clId="{1A3A4FC6-15CF-418F-9911-A26EA53E78CE}" dt="2024-10-29T14:47:43.908" v="10030" actId="1076"/>
          <ac:picMkLst>
            <pc:docMk/>
            <pc:sldMk cId="4250534475" sldId="293"/>
            <ac:picMk id="8" creationId="{65C09C9E-2E2C-75B9-5B19-2FD16FB0772F}"/>
          </ac:picMkLst>
        </pc:picChg>
        <pc:picChg chg="add del mod">
          <ac:chgData name="장경은/임베디드시스템공학과" userId="1c4bfb4c-6a62-4cb7-b844-338310cd68bc" providerId="ADAL" clId="{1A3A4FC6-15CF-418F-9911-A26EA53E78CE}" dt="2024-10-29T02:28:37.855" v="8640" actId="478"/>
          <ac:picMkLst>
            <pc:docMk/>
            <pc:sldMk cId="4250534475" sldId="293"/>
            <ac:picMk id="11" creationId="{8EE897C1-3B97-6952-D03B-85C3557F54F1}"/>
          </ac:picMkLst>
        </pc:picChg>
      </pc:sldChg>
      <pc:sldChg chg="add del">
        <pc:chgData name="장경은/임베디드시스템공학과" userId="1c4bfb4c-6a62-4cb7-b844-338310cd68bc" providerId="ADAL" clId="{1A3A4FC6-15CF-418F-9911-A26EA53E78CE}" dt="2024-10-27T16:23:37.133" v="3944" actId="47"/>
        <pc:sldMkLst>
          <pc:docMk/>
          <pc:sldMk cId="986114251" sldId="294"/>
        </pc:sldMkLst>
      </pc:sldChg>
      <pc:sldChg chg="addSp delSp modSp add mod ord">
        <pc:chgData name="장경은/임베디드시스템공학과" userId="1c4bfb4c-6a62-4cb7-b844-338310cd68bc" providerId="ADAL" clId="{1A3A4FC6-15CF-418F-9911-A26EA53E78CE}" dt="2024-10-29T14:33:49.073" v="10019" actId="20577"/>
        <pc:sldMkLst>
          <pc:docMk/>
          <pc:sldMk cId="3069699350" sldId="294"/>
        </pc:sldMkLst>
        <pc:spChg chg="add del mod">
          <ac:chgData name="장경은/임베디드시스템공학과" userId="1c4bfb4c-6a62-4cb7-b844-338310cd68bc" providerId="ADAL" clId="{1A3A4FC6-15CF-418F-9911-A26EA53E78CE}" dt="2024-10-29T14:31:13.893" v="10000" actId="478"/>
          <ac:spMkLst>
            <pc:docMk/>
            <pc:sldMk cId="3069699350" sldId="294"/>
            <ac:spMk id="2" creationId="{499484E5-6E6A-2871-9EA8-E23F76B82206}"/>
          </ac:spMkLst>
        </pc:spChg>
        <pc:spChg chg="add mod">
          <ac:chgData name="장경은/임베디드시스템공학과" userId="1c4bfb4c-6a62-4cb7-b844-338310cd68bc" providerId="ADAL" clId="{1A3A4FC6-15CF-418F-9911-A26EA53E78CE}" dt="2024-10-28T12:59:01.275" v="6215"/>
          <ac:spMkLst>
            <pc:docMk/>
            <pc:sldMk cId="3069699350" sldId="294"/>
            <ac:spMk id="4" creationId="{E6AC99E8-DC7A-37A4-CB13-CF00EBD26D04}"/>
          </ac:spMkLst>
        </pc:spChg>
        <pc:spChg chg="mod">
          <ac:chgData name="장경은/임베디드시스템공학과" userId="1c4bfb4c-6a62-4cb7-b844-338310cd68bc" providerId="ADAL" clId="{1A3A4FC6-15CF-418F-9911-A26EA53E78CE}" dt="2024-10-29T14:33:49.073" v="10019" actId="20577"/>
          <ac:spMkLst>
            <pc:docMk/>
            <pc:sldMk cId="3069699350" sldId="294"/>
            <ac:spMk id="7" creationId="{BE7C38D5-3A59-BEBD-9B14-B7577271CDD3}"/>
          </ac:spMkLst>
        </pc:spChg>
      </pc:sldChg>
      <pc:sldChg chg="delSp modSp add mod">
        <pc:chgData name="장경은/임베디드시스템공학과" userId="1c4bfb4c-6a62-4cb7-b844-338310cd68bc" providerId="ADAL" clId="{1A3A4FC6-15CF-418F-9911-A26EA53E78CE}" dt="2024-10-27T17:14:18.551" v="5983"/>
        <pc:sldMkLst>
          <pc:docMk/>
          <pc:sldMk cId="1547712671" sldId="295"/>
        </pc:sldMkLst>
      </pc:sldChg>
      <pc:sldChg chg="add del">
        <pc:chgData name="장경은/임베디드시스템공학과" userId="1c4bfb4c-6a62-4cb7-b844-338310cd68bc" providerId="ADAL" clId="{1A3A4FC6-15CF-418F-9911-A26EA53E78CE}" dt="2024-10-27T16:23:37.873" v="3945" actId="47"/>
        <pc:sldMkLst>
          <pc:docMk/>
          <pc:sldMk cId="1653640434" sldId="295"/>
        </pc:sldMkLst>
      </pc:sldChg>
      <pc:sldChg chg="add del">
        <pc:chgData name="장경은/임베디드시스템공학과" userId="1c4bfb4c-6a62-4cb7-b844-338310cd68bc" providerId="ADAL" clId="{1A3A4FC6-15CF-418F-9911-A26EA53E78CE}" dt="2024-10-27T16:23:38.706" v="3946" actId="47"/>
        <pc:sldMkLst>
          <pc:docMk/>
          <pc:sldMk cId="1488708118" sldId="296"/>
        </pc:sldMkLst>
      </pc:sldChg>
      <pc:sldChg chg="del">
        <pc:chgData name="장경은/임베디드시스템공학과" userId="1c4bfb4c-6a62-4cb7-b844-338310cd68bc" providerId="ADAL" clId="{1A3A4FC6-15CF-418F-9911-A26EA53E78CE}" dt="2024-10-27T16:59:03.395" v="5637" actId="47"/>
        <pc:sldMkLst>
          <pc:docMk/>
          <pc:sldMk cId="3734960587" sldId="296"/>
        </pc:sldMkLst>
      </pc:sldChg>
      <pc:sldChg chg="addSp delSp modSp add mod ord">
        <pc:chgData name="장경은/임베디드시스템공학과" userId="1c4bfb4c-6a62-4cb7-b844-338310cd68bc" providerId="ADAL" clId="{1A3A4FC6-15CF-418F-9911-A26EA53E78CE}" dt="2024-10-28T13:39:18.059" v="7276" actId="1076"/>
        <pc:sldMkLst>
          <pc:docMk/>
          <pc:sldMk cId="614272397" sldId="297"/>
        </pc:sldMkLst>
        <pc:spChg chg="mod">
          <ac:chgData name="장경은/임베디드시스템공학과" userId="1c4bfb4c-6a62-4cb7-b844-338310cd68bc" providerId="ADAL" clId="{1A3A4FC6-15CF-418F-9911-A26EA53E78CE}" dt="2024-10-27T16:55:01.783" v="5629"/>
          <ac:spMkLst>
            <pc:docMk/>
            <pc:sldMk cId="614272397" sldId="297"/>
            <ac:spMk id="2" creationId="{B917AE43-D8B1-4017-A63B-F3309E313AC0}"/>
          </ac:spMkLst>
        </pc:spChg>
        <pc:spChg chg="mod">
          <ac:chgData name="장경은/임베디드시스템공학과" userId="1c4bfb4c-6a62-4cb7-b844-338310cd68bc" providerId="ADAL" clId="{1A3A4FC6-15CF-418F-9911-A26EA53E78CE}" dt="2024-10-27T16:54:27.824" v="5582"/>
          <ac:spMkLst>
            <pc:docMk/>
            <pc:sldMk cId="614272397" sldId="297"/>
            <ac:spMk id="3" creationId="{F1926B12-62C0-BADA-CC73-2A0023DF67FB}"/>
          </ac:spMkLst>
        </pc:spChg>
        <pc:spChg chg="mod">
          <ac:chgData name="장경은/임베디드시스템공학과" userId="1c4bfb4c-6a62-4cb7-b844-338310cd68bc" providerId="ADAL" clId="{1A3A4FC6-15CF-418F-9911-A26EA53E78CE}" dt="2024-10-28T13:39:18.059" v="7276" actId="1076"/>
          <ac:spMkLst>
            <pc:docMk/>
            <pc:sldMk cId="614272397" sldId="297"/>
            <ac:spMk id="5" creationId="{9F3136ED-6D15-350D-46BF-2968D8188963}"/>
          </ac:spMkLst>
        </pc:spChg>
        <pc:spChg chg="mod">
          <ac:chgData name="장경은/임베디드시스템공학과" userId="1c4bfb4c-6a62-4cb7-b844-338310cd68bc" providerId="ADAL" clId="{1A3A4FC6-15CF-418F-9911-A26EA53E78CE}" dt="2024-10-28T13:39:18.059" v="7276" actId="1076"/>
          <ac:spMkLst>
            <pc:docMk/>
            <pc:sldMk cId="614272397" sldId="297"/>
            <ac:spMk id="7" creationId="{36DFE2C9-E47B-C7A0-FA7B-3A35ACBB4145}"/>
          </ac:spMkLst>
        </pc:spChg>
        <pc:picChg chg="add mod">
          <ac:chgData name="장경은/임베디드시스템공학과" userId="1c4bfb4c-6a62-4cb7-b844-338310cd68bc" providerId="ADAL" clId="{1A3A4FC6-15CF-418F-9911-A26EA53E78CE}" dt="2024-10-28T13:39:18.059" v="7276" actId="1076"/>
          <ac:picMkLst>
            <pc:docMk/>
            <pc:sldMk cId="614272397" sldId="297"/>
            <ac:picMk id="6" creationId="{B4E11111-9379-2BC8-A5C9-ECFCA05BEEDC}"/>
          </ac:picMkLst>
        </pc:picChg>
        <pc:picChg chg="add mod">
          <ac:chgData name="장경은/임베디드시스템공학과" userId="1c4bfb4c-6a62-4cb7-b844-338310cd68bc" providerId="ADAL" clId="{1A3A4FC6-15CF-418F-9911-A26EA53E78CE}" dt="2024-10-28T13:39:18.059" v="7276" actId="1076"/>
          <ac:picMkLst>
            <pc:docMk/>
            <pc:sldMk cId="614272397" sldId="297"/>
            <ac:picMk id="8" creationId="{2EA65E46-9132-64CD-22A6-38DE18C4BFE7}"/>
          </ac:picMkLst>
        </pc:picChg>
      </pc:sldChg>
      <pc:sldChg chg="addSp delSp modSp add mod">
        <pc:chgData name="장경은/임베디드시스템공학과" userId="1c4bfb4c-6a62-4cb7-b844-338310cd68bc" providerId="ADAL" clId="{1A3A4FC6-15CF-418F-9911-A26EA53E78CE}" dt="2024-10-29T14:49:17.788" v="10067" actId="20577"/>
        <pc:sldMkLst>
          <pc:docMk/>
          <pc:sldMk cId="4124100020" sldId="298"/>
        </pc:sldMkLst>
        <pc:spChg chg="mod">
          <ac:chgData name="장경은/임베디드시스템공학과" userId="1c4bfb4c-6a62-4cb7-b844-338310cd68bc" providerId="ADAL" clId="{1A3A4FC6-15CF-418F-9911-A26EA53E78CE}" dt="2024-10-29T14:49:17.788" v="10067" actId="20577"/>
          <ac:spMkLst>
            <pc:docMk/>
            <pc:sldMk cId="4124100020" sldId="298"/>
            <ac:spMk id="2" creationId="{618BED32-8B6F-6688-227A-40EC0FC7B9DA}"/>
          </ac:spMkLst>
        </pc:spChg>
        <pc:spChg chg="mod">
          <ac:chgData name="장경은/임베디드시스템공학과" userId="1c4bfb4c-6a62-4cb7-b844-338310cd68bc" providerId="ADAL" clId="{1A3A4FC6-15CF-418F-9911-A26EA53E78CE}" dt="2024-10-29T13:42:11.129" v="9424" actId="1076"/>
          <ac:spMkLst>
            <pc:docMk/>
            <pc:sldMk cId="4124100020" sldId="298"/>
            <ac:spMk id="8" creationId="{CF6F49B5-0CBB-380A-FE01-94CF67963AFE}"/>
          </ac:spMkLst>
        </pc:spChg>
        <pc:picChg chg="add mod">
          <ac:chgData name="장경은/임베디드시스템공학과" userId="1c4bfb4c-6a62-4cb7-b844-338310cd68bc" providerId="ADAL" clId="{1A3A4FC6-15CF-418F-9911-A26EA53E78CE}" dt="2024-10-29T10:46:55.189" v="8644" actId="1076"/>
          <ac:picMkLst>
            <pc:docMk/>
            <pc:sldMk cId="4124100020" sldId="298"/>
            <ac:picMk id="10" creationId="{8475AF18-8BB5-5D64-0411-DBD454E11415}"/>
          </ac:picMkLst>
        </pc:picChg>
      </pc:sldChg>
      <pc:sldChg chg="modSp mod">
        <pc:chgData name="장경은/임베디드시스템공학과" userId="1c4bfb4c-6a62-4cb7-b844-338310cd68bc" providerId="ADAL" clId="{1A3A4FC6-15CF-418F-9911-A26EA53E78CE}" dt="2024-10-30T04:26:09.188" v="10077" actId="113"/>
        <pc:sldMkLst>
          <pc:docMk/>
          <pc:sldMk cId="370915935" sldId="299"/>
        </pc:sldMkLst>
        <pc:spChg chg="mod">
          <ac:chgData name="장경은/임베디드시스템공학과" userId="1c4bfb4c-6a62-4cb7-b844-338310cd68bc" providerId="ADAL" clId="{1A3A4FC6-15CF-418F-9911-A26EA53E78CE}" dt="2024-10-30T04:26:09.188" v="10077" actId="113"/>
          <ac:spMkLst>
            <pc:docMk/>
            <pc:sldMk cId="370915935" sldId="299"/>
            <ac:spMk id="8" creationId="{C1B95437-2423-3A68-1F22-71A2CC09AC33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29T01:20:02.717" v="7292" actId="2711"/>
        <pc:sldMkLst>
          <pc:docMk/>
          <pc:sldMk cId="1898361156" sldId="301"/>
        </pc:sldMkLst>
        <pc:spChg chg="mod">
          <ac:chgData name="장경은/임베디드시스템공학과" userId="1c4bfb4c-6a62-4cb7-b844-338310cd68bc" providerId="ADAL" clId="{1A3A4FC6-15CF-418F-9911-A26EA53E78CE}" dt="2024-10-29T01:20:02.717" v="7292" actId="2711"/>
          <ac:spMkLst>
            <pc:docMk/>
            <pc:sldMk cId="1898361156" sldId="301"/>
            <ac:spMk id="4" creationId="{E6916AE0-2D4F-2FEC-D525-230C3440E72B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44:05.046" v="10231" actId="20577"/>
        <pc:sldMkLst>
          <pc:docMk/>
          <pc:sldMk cId="3236927693" sldId="302"/>
        </pc:sldMkLst>
        <pc:spChg chg="mod">
          <ac:chgData name="장경은/임베디드시스템공학과" userId="1c4bfb4c-6a62-4cb7-b844-338310cd68bc" providerId="ADAL" clId="{1A3A4FC6-15CF-418F-9911-A26EA53E78CE}" dt="2024-10-30T04:44:05.046" v="10231" actId="20577"/>
          <ac:spMkLst>
            <pc:docMk/>
            <pc:sldMk cId="3236927693" sldId="302"/>
            <ac:spMk id="12" creationId="{0DA6BFA3-47B0-350D-9DD8-7FC6CD839FD0}"/>
          </ac:spMkLst>
        </pc:spChg>
      </pc:sldChg>
      <pc:sldChg chg="ord">
        <pc:chgData name="장경은/임베디드시스템공학과" userId="1c4bfb4c-6a62-4cb7-b844-338310cd68bc" providerId="ADAL" clId="{1A3A4FC6-15CF-418F-9911-A26EA53E78CE}" dt="2024-10-30T05:51:47.311" v="10235"/>
        <pc:sldMkLst>
          <pc:docMk/>
          <pc:sldMk cId="1457151916" sldId="305"/>
        </pc:sldMkLst>
      </pc:sldChg>
      <pc:sldChg chg="modSp mod">
        <pc:chgData name="장경은/임베디드시스템공학과" userId="1c4bfb4c-6a62-4cb7-b844-338310cd68bc" providerId="ADAL" clId="{1A3A4FC6-15CF-418F-9911-A26EA53E78CE}" dt="2024-10-30T04:28:16.838" v="10226" actId="20577"/>
        <pc:sldMkLst>
          <pc:docMk/>
          <pc:sldMk cId="2016488508" sldId="307"/>
        </pc:sldMkLst>
        <pc:spChg chg="mod">
          <ac:chgData name="장경은/임베디드시스템공학과" userId="1c4bfb4c-6a62-4cb7-b844-338310cd68bc" providerId="ADAL" clId="{1A3A4FC6-15CF-418F-9911-A26EA53E78CE}" dt="2024-10-30T04:28:16.838" v="10226" actId="20577"/>
          <ac:spMkLst>
            <pc:docMk/>
            <pc:sldMk cId="2016488508" sldId="307"/>
            <ac:spMk id="10" creationId="{5BF180B3-3BB0-96FA-3F87-99AA9887E57A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28:23.438" v="10229" actId="20577"/>
        <pc:sldMkLst>
          <pc:docMk/>
          <pc:sldMk cId="653755044" sldId="308"/>
        </pc:sldMkLst>
        <pc:spChg chg="mod">
          <ac:chgData name="장경은/임베디드시스템공학과" userId="1c4bfb4c-6a62-4cb7-b844-338310cd68bc" providerId="ADAL" clId="{1A3A4FC6-15CF-418F-9911-A26EA53E78CE}" dt="2024-10-30T04:28:23.438" v="10229" actId="20577"/>
          <ac:spMkLst>
            <pc:docMk/>
            <pc:sldMk cId="653755044" sldId="308"/>
            <ac:spMk id="10" creationId="{5BF180B3-3BB0-96FA-3F87-99AA9887E57A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28:19.231" v="10227" actId="20577"/>
        <pc:sldMkLst>
          <pc:docMk/>
          <pc:sldMk cId="966480417" sldId="309"/>
        </pc:sldMkLst>
        <pc:spChg chg="mod">
          <ac:chgData name="장경은/임베디드시스템공학과" userId="1c4bfb4c-6a62-4cb7-b844-338310cd68bc" providerId="ADAL" clId="{1A3A4FC6-15CF-418F-9911-A26EA53E78CE}" dt="2024-10-30T04:28:19.231" v="10227" actId="20577"/>
          <ac:spMkLst>
            <pc:docMk/>
            <pc:sldMk cId="966480417" sldId="309"/>
            <ac:spMk id="10" creationId="{5BF180B3-3BB0-96FA-3F87-99AA9887E57A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28:21.261" v="10228" actId="20577"/>
        <pc:sldMkLst>
          <pc:docMk/>
          <pc:sldMk cId="1605806949" sldId="310"/>
        </pc:sldMkLst>
        <pc:spChg chg="mod">
          <ac:chgData name="장경은/임베디드시스템공학과" userId="1c4bfb4c-6a62-4cb7-b844-338310cd68bc" providerId="ADAL" clId="{1A3A4FC6-15CF-418F-9911-A26EA53E78CE}" dt="2024-10-30T04:28:21.261" v="10228" actId="20577"/>
          <ac:spMkLst>
            <pc:docMk/>
            <pc:sldMk cId="1605806949" sldId="310"/>
            <ac:spMk id="10" creationId="{5BF180B3-3BB0-96FA-3F87-99AA9887E57A}"/>
          </ac:spMkLst>
        </pc:spChg>
      </pc:sldChg>
      <pc:sldChg chg="addSp modSp">
        <pc:chgData name="장경은/임베디드시스템공학과" userId="1c4bfb4c-6a62-4cb7-b844-338310cd68bc" providerId="ADAL" clId="{1A3A4FC6-15CF-418F-9911-A26EA53E78CE}" dt="2024-10-30T04:27:18.944" v="10089"/>
        <pc:sldMkLst>
          <pc:docMk/>
          <pc:sldMk cId="113860140" sldId="312"/>
        </pc:sldMkLst>
        <pc:spChg chg="add mod">
          <ac:chgData name="장경은/임베디드시스템공학과" userId="1c4bfb4c-6a62-4cb7-b844-338310cd68bc" providerId="ADAL" clId="{1A3A4FC6-15CF-418F-9911-A26EA53E78CE}" dt="2024-10-30T04:27:18.944" v="10089"/>
          <ac:spMkLst>
            <pc:docMk/>
            <pc:sldMk cId="113860140" sldId="312"/>
            <ac:spMk id="6" creationId="{D1A9AE03-3A47-F7EB-5D2F-CB0AE25BD7C4}"/>
          </ac:spMkLst>
        </pc:spChg>
      </pc:sldChg>
      <pc:sldChg chg="addSp delSp modSp new mod">
        <pc:chgData name="장경은/임베디드시스템공학과" userId="1c4bfb4c-6a62-4cb7-b844-338310cd68bc" providerId="ADAL" clId="{1A3A4FC6-15CF-418F-9911-A26EA53E78CE}" dt="2024-10-30T06:14:43.252" v="10656" actId="1076"/>
        <pc:sldMkLst>
          <pc:docMk/>
          <pc:sldMk cId="2726345212" sldId="313"/>
        </pc:sldMkLst>
        <pc:spChg chg="del">
          <ac:chgData name="장경은/임베디드시스템공학과" userId="1c4bfb4c-6a62-4cb7-b844-338310cd68bc" providerId="ADAL" clId="{1A3A4FC6-15CF-418F-9911-A26EA53E78CE}" dt="2024-10-29T12:53:46.410" v="9009" actId="478"/>
          <ac:spMkLst>
            <pc:docMk/>
            <pc:sldMk cId="2726345212" sldId="313"/>
            <ac:spMk id="2" creationId="{7B9D7255-FF18-A987-2B9D-BBE2FCF1BE12}"/>
          </ac:spMkLst>
        </pc:spChg>
        <pc:spChg chg="del">
          <ac:chgData name="장경은/임베디드시스템공학과" userId="1c4bfb4c-6a62-4cb7-b844-338310cd68bc" providerId="ADAL" clId="{1A3A4FC6-15CF-418F-9911-A26EA53E78CE}" dt="2024-10-29T12:53:46.410" v="9009" actId="478"/>
          <ac:spMkLst>
            <pc:docMk/>
            <pc:sldMk cId="2726345212" sldId="313"/>
            <ac:spMk id="3" creationId="{8CE703DA-B025-07EA-6BB2-6223CCB0A880}"/>
          </ac:spMkLst>
        </pc:spChg>
        <pc:spChg chg="add mod">
          <ac:chgData name="장경은/임베디드시스템공학과" userId="1c4bfb4c-6a62-4cb7-b844-338310cd68bc" providerId="ADAL" clId="{1A3A4FC6-15CF-418F-9911-A26EA53E78CE}" dt="2024-10-29T12:53:54.572" v="9010"/>
          <ac:spMkLst>
            <pc:docMk/>
            <pc:sldMk cId="2726345212" sldId="313"/>
            <ac:spMk id="4" creationId="{10046BD8-F083-B2EE-D01C-4BBF981B1B64}"/>
          </ac:spMkLst>
        </pc:spChg>
        <pc:spChg chg="add mod">
          <ac:chgData name="장경은/임베디드시스템공학과" userId="1c4bfb4c-6a62-4cb7-b844-338310cd68bc" providerId="ADAL" clId="{1A3A4FC6-15CF-418F-9911-A26EA53E78CE}" dt="2024-10-29T12:53:54.572" v="9010"/>
          <ac:spMkLst>
            <pc:docMk/>
            <pc:sldMk cId="2726345212" sldId="313"/>
            <ac:spMk id="5" creationId="{1958F288-4416-3941-813F-1507F923D893}"/>
          </ac:spMkLst>
        </pc:spChg>
        <pc:spChg chg="add del mod">
          <ac:chgData name="장경은/임베디드시스템공학과" userId="1c4bfb4c-6a62-4cb7-b844-338310cd68bc" providerId="ADAL" clId="{1A3A4FC6-15CF-418F-9911-A26EA53E78CE}" dt="2024-10-29T12:54:05.061" v="9012" actId="478"/>
          <ac:spMkLst>
            <pc:docMk/>
            <pc:sldMk cId="2726345212" sldId="313"/>
            <ac:spMk id="6" creationId="{A704CB70-2C0F-8D34-7947-5A98482A2698}"/>
          </ac:spMkLst>
        </pc:spChg>
        <pc:spChg chg="add mod">
          <ac:chgData name="장경은/임베디드시스템공학과" userId="1c4bfb4c-6a62-4cb7-b844-338310cd68bc" providerId="ADAL" clId="{1A3A4FC6-15CF-418F-9911-A26EA53E78CE}" dt="2024-10-30T06:14:29.299" v="10655"/>
          <ac:spMkLst>
            <pc:docMk/>
            <pc:sldMk cId="2726345212" sldId="313"/>
            <ac:spMk id="7" creationId="{871A321F-183A-FA03-909B-003B523820EE}"/>
          </ac:spMkLst>
        </pc:spChg>
        <pc:spChg chg="add mod">
          <ac:chgData name="장경은/임베디드시스템공학과" userId="1c4bfb4c-6a62-4cb7-b844-338310cd68bc" providerId="ADAL" clId="{1A3A4FC6-15CF-418F-9911-A26EA53E78CE}" dt="2024-10-30T06:14:43.252" v="10656" actId="1076"/>
          <ac:spMkLst>
            <pc:docMk/>
            <pc:sldMk cId="2726345212" sldId="313"/>
            <ac:spMk id="8" creationId="{DDE8CE05-1A02-D459-DC13-607BDD28AE3D}"/>
          </ac:spMkLst>
        </pc:spChg>
        <pc:picChg chg="add del">
          <ac:chgData name="장경은/임베디드시스템공학과" userId="1c4bfb4c-6a62-4cb7-b844-338310cd68bc" providerId="ADAL" clId="{1A3A4FC6-15CF-418F-9911-A26EA53E78CE}" dt="2024-10-29T14:20:28.738" v="9970" actId="22"/>
          <ac:picMkLst>
            <pc:docMk/>
            <pc:sldMk cId="2726345212" sldId="313"/>
            <ac:picMk id="10" creationId="{4E361D7F-8A69-0431-3BB0-564E71029E35}"/>
          </ac:picMkLst>
        </pc:picChg>
      </pc:sldChg>
      <pc:sldChg chg="addSp delSp modSp new mod">
        <pc:chgData name="장경은/임베디드시스템공학과" userId="1c4bfb4c-6a62-4cb7-b844-338310cd68bc" providerId="ADAL" clId="{1A3A4FC6-15CF-418F-9911-A26EA53E78CE}" dt="2024-10-30T04:28:11.177" v="10225"/>
        <pc:sldMkLst>
          <pc:docMk/>
          <pc:sldMk cId="2754666294" sldId="314"/>
        </pc:sldMkLst>
        <pc:spChg chg="del">
          <ac:chgData name="장경은/임베디드시스템공학과" userId="1c4bfb4c-6a62-4cb7-b844-338310cd68bc" providerId="ADAL" clId="{1A3A4FC6-15CF-418F-9911-A26EA53E78CE}" dt="2024-10-29T13:37:40.185" v="9396" actId="478"/>
          <ac:spMkLst>
            <pc:docMk/>
            <pc:sldMk cId="2754666294" sldId="314"/>
            <ac:spMk id="2" creationId="{A199118D-63F9-E49F-27DB-73DE02E5C546}"/>
          </ac:spMkLst>
        </pc:spChg>
        <pc:spChg chg="add mod">
          <ac:chgData name="장경은/임베디드시스템공학과" userId="1c4bfb4c-6a62-4cb7-b844-338310cd68bc" providerId="ADAL" clId="{1A3A4FC6-15CF-418F-9911-A26EA53E78CE}" dt="2024-10-30T04:26:57.036" v="10087" actId="20577"/>
          <ac:spMkLst>
            <pc:docMk/>
            <pc:sldMk cId="2754666294" sldId="314"/>
            <ac:spMk id="2" creationId="{A81DFEED-93BE-EF44-2D04-38C93D80EC2B}"/>
          </ac:spMkLst>
        </pc:spChg>
        <pc:spChg chg="add mod">
          <ac:chgData name="장경은/임베디드시스템공학과" userId="1c4bfb4c-6a62-4cb7-b844-338310cd68bc" providerId="ADAL" clId="{1A3A4FC6-15CF-418F-9911-A26EA53E78CE}" dt="2024-10-30T04:28:11.177" v="10225"/>
          <ac:spMkLst>
            <pc:docMk/>
            <pc:sldMk cId="2754666294" sldId="314"/>
            <ac:spMk id="3" creationId="{0ECFAF65-E404-E95D-40C2-9991B82C2E7E}"/>
          </ac:spMkLst>
        </pc:spChg>
        <pc:spChg chg="del">
          <ac:chgData name="장경은/임베디드시스템공학과" userId="1c4bfb4c-6a62-4cb7-b844-338310cd68bc" providerId="ADAL" clId="{1A3A4FC6-15CF-418F-9911-A26EA53E78CE}" dt="2024-10-29T13:37:40.185" v="9396" actId="478"/>
          <ac:spMkLst>
            <pc:docMk/>
            <pc:sldMk cId="2754666294" sldId="314"/>
            <ac:spMk id="3" creationId="{88B450E7-96AC-2CE9-DD1A-A3877F8BBA96}"/>
          </ac:spMkLst>
        </pc:spChg>
        <pc:spChg chg="add mod">
          <ac:chgData name="장경은/임베디드시스템공학과" userId="1c4bfb4c-6a62-4cb7-b844-338310cd68bc" providerId="ADAL" clId="{1A3A4FC6-15CF-418F-9911-A26EA53E78CE}" dt="2024-10-29T14:53:17.050" v="10072" actId="1076"/>
          <ac:spMkLst>
            <pc:docMk/>
            <pc:sldMk cId="2754666294" sldId="314"/>
            <ac:spMk id="19" creationId="{8E250825-C1E3-1383-B181-7A180BD192D9}"/>
          </ac:spMkLst>
        </pc:spChg>
        <pc:picChg chg="add mod">
          <ac:chgData name="장경은/임베디드시스템공학과" userId="1c4bfb4c-6a62-4cb7-b844-338310cd68bc" providerId="ADAL" clId="{1A3A4FC6-15CF-418F-9911-A26EA53E78CE}" dt="2024-10-29T14:53:23.088" v="10073" actId="1076"/>
          <ac:picMkLst>
            <pc:docMk/>
            <pc:sldMk cId="2754666294" sldId="314"/>
            <ac:picMk id="10" creationId="{799BD87D-C22B-3694-F551-808693733D18}"/>
          </ac:picMkLst>
        </pc:picChg>
        <pc:picChg chg="add mod">
          <ac:chgData name="장경은/임베디드시스템공학과" userId="1c4bfb4c-6a62-4cb7-b844-338310cd68bc" providerId="ADAL" clId="{1A3A4FC6-15CF-418F-9911-A26EA53E78CE}" dt="2024-10-29T14:53:17.050" v="10072" actId="1076"/>
          <ac:picMkLst>
            <pc:docMk/>
            <pc:sldMk cId="2754666294" sldId="314"/>
            <ac:picMk id="18" creationId="{C9C8511D-5806-7B86-B0DE-FEF141F083E2}"/>
          </ac:picMkLst>
        </pc:picChg>
      </pc:sldChg>
      <pc:sldChg chg="modSp mod">
        <pc:chgData name="장경은/임베디드시스템공학과" userId="1c4bfb4c-6a62-4cb7-b844-338310cd68bc" providerId="ADAL" clId="{1A3A4FC6-15CF-418F-9911-A26EA53E78CE}" dt="2024-10-30T04:25:56.528" v="10074" actId="113"/>
        <pc:sldMkLst>
          <pc:docMk/>
          <pc:sldMk cId="1664565819" sldId="318"/>
        </pc:sldMkLst>
        <pc:spChg chg="mod">
          <ac:chgData name="장경은/임베디드시스템공학과" userId="1c4bfb4c-6a62-4cb7-b844-338310cd68bc" providerId="ADAL" clId="{1A3A4FC6-15CF-418F-9911-A26EA53E78CE}" dt="2024-10-30T04:25:56.528" v="10074" actId="113"/>
          <ac:spMkLst>
            <pc:docMk/>
            <pc:sldMk cId="1664565819" sldId="318"/>
            <ac:spMk id="2" creationId="{AD1AAA47-4034-34E2-05A5-6B27800A2B1D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26:05.374" v="10075" actId="113"/>
        <pc:sldMkLst>
          <pc:docMk/>
          <pc:sldMk cId="3989970384" sldId="319"/>
        </pc:sldMkLst>
        <pc:spChg chg="mod">
          <ac:chgData name="장경은/임베디드시스템공학과" userId="1c4bfb4c-6a62-4cb7-b844-338310cd68bc" providerId="ADAL" clId="{1A3A4FC6-15CF-418F-9911-A26EA53E78CE}" dt="2024-10-30T04:26:05.374" v="10075" actId="113"/>
          <ac:spMkLst>
            <pc:docMk/>
            <pc:sldMk cId="3989970384" sldId="319"/>
            <ac:spMk id="2" creationId="{AD1AAA47-4034-34E2-05A5-6B27800A2B1D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26:07.250" v="10076" actId="113"/>
        <pc:sldMkLst>
          <pc:docMk/>
          <pc:sldMk cId="4147194015" sldId="320"/>
        </pc:sldMkLst>
        <pc:spChg chg="mod">
          <ac:chgData name="장경은/임베디드시스템공학과" userId="1c4bfb4c-6a62-4cb7-b844-338310cd68bc" providerId="ADAL" clId="{1A3A4FC6-15CF-418F-9911-A26EA53E78CE}" dt="2024-10-30T04:26:07.250" v="10076" actId="113"/>
          <ac:spMkLst>
            <pc:docMk/>
            <pc:sldMk cId="4147194015" sldId="320"/>
            <ac:spMk id="2" creationId="{AD1AAA47-4034-34E2-05A5-6B27800A2B1D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26:11.991" v="10078" actId="113"/>
        <pc:sldMkLst>
          <pc:docMk/>
          <pc:sldMk cId="2748719532" sldId="321"/>
        </pc:sldMkLst>
        <pc:spChg chg="mod">
          <ac:chgData name="장경은/임베디드시스템공학과" userId="1c4bfb4c-6a62-4cb7-b844-338310cd68bc" providerId="ADAL" clId="{1A3A4FC6-15CF-418F-9911-A26EA53E78CE}" dt="2024-10-30T04:26:11.991" v="10078" actId="113"/>
          <ac:spMkLst>
            <pc:docMk/>
            <pc:sldMk cId="2748719532" sldId="321"/>
            <ac:spMk id="9" creationId="{80D6D914-80D1-AFA9-106F-16ED56C952E8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26:16.882" v="10080" actId="113"/>
        <pc:sldMkLst>
          <pc:docMk/>
          <pc:sldMk cId="1529830779" sldId="322"/>
        </pc:sldMkLst>
        <pc:spChg chg="mod">
          <ac:chgData name="장경은/임베디드시스템공학과" userId="1c4bfb4c-6a62-4cb7-b844-338310cd68bc" providerId="ADAL" clId="{1A3A4FC6-15CF-418F-9911-A26EA53E78CE}" dt="2024-10-30T04:26:16.882" v="10080" actId="113"/>
          <ac:spMkLst>
            <pc:docMk/>
            <pc:sldMk cId="1529830779" sldId="322"/>
            <ac:spMk id="6" creationId="{EB340E80-416C-8B1F-AF18-5BA8D567E3FE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26:38.503" v="10084" actId="1076"/>
        <pc:sldMkLst>
          <pc:docMk/>
          <pc:sldMk cId="1965361916" sldId="323"/>
        </pc:sldMkLst>
        <pc:picChg chg="mod">
          <ac:chgData name="장경은/임베디드시스템공학과" userId="1c4bfb4c-6a62-4cb7-b844-338310cd68bc" providerId="ADAL" clId="{1A3A4FC6-15CF-418F-9911-A26EA53E78CE}" dt="2024-10-30T04:26:38.503" v="10084" actId="1076"/>
          <ac:picMkLst>
            <pc:docMk/>
            <pc:sldMk cId="1965361916" sldId="323"/>
            <ac:picMk id="18" creationId="{B3A8922B-AC0E-004C-0675-444C564E9B13}"/>
          </ac:picMkLst>
        </pc:picChg>
      </pc:sldChg>
      <pc:sldChg chg="modSp mod">
        <pc:chgData name="장경은/임베디드시스템공학과" userId="1c4bfb4c-6a62-4cb7-b844-338310cd68bc" providerId="ADAL" clId="{1A3A4FC6-15CF-418F-9911-A26EA53E78CE}" dt="2024-10-30T04:26:27.248" v="10082" actId="113"/>
        <pc:sldMkLst>
          <pc:docMk/>
          <pc:sldMk cId="373118118" sldId="325"/>
        </pc:sldMkLst>
        <pc:spChg chg="mod">
          <ac:chgData name="장경은/임베디드시스템공학과" userId="1c4bfb4c-6a62-4cb7-b844-338310cd68bc" providerId="ADAL" clId="{1A3A4FC6-15CF-418F-9911-A26EA53E78CE}" dt="2024-10-30T04:26:27.248" v="10082" actId="113"/>
          <ac:spMkLst>
            <pc:docMk/>
            <pc:sldMk cId="373118118" sldId="325"/>
            <ac:spMk id="7" creationId="{864FAAC8-0EED-90A0-DF94-E7CF3881F451}"/>
          </ac:spMkLst>
        </pc:spChg>
      </pc:sldChg>
      <pc:sldChg chg="modSp mod">
        <pc:chgData name="장경은/임베디드시스템공학과" userId="1c4bfb4c-6a62-4cb7-b844-338310cd68bc" providerId="ADAL" clId="{1A3A4FC6-15CF-418F-9911-A26EA53E78CE}" dt="2024-10-30T04:27:55.986" v="10192"/>
        <pc:sldMkLst>
          <pc:docMk/>
          <pc:sldMk cId="2938569238" sldId="326"/>
        </pc:sldMkLst>
        <pc:spChg chg="mod">
          <ac:chgData name="장경은/임베디드시스템공학과" userId="1c4bfb4c-6a62-4cb7-b844-338310cd68bc" providerId="ADAL" clId="{1A3A4FC6-15CF-418F-9911-A26EA53E78CE}" dt="2024-10-30T04:27:55.986" v="10192"/>
          <ac:spMkLst>
            <pc:docMk/>
            <pc:sldMk cId="2938569238" sldId="326"/>
            <ac:spMk id="3" creationId="{00005162-AB13-9E59-C2F3-F7ADCD502E73}"/>
          </ac:spMkLst>
        </pc:spChg>
      </pc:sldChg>
    </pc:docChg>
  </pc:docChgLst>
  <pc:docChgLst>
    <pc:chgData name="최연호/임베디드시스템공학과" userId="S::zxccyh@inu.ac.kr::60475a0f-d624-449b-99f4-2c8561f33d06" providerId="AD" clId="Web-{C022AD06-4A40-8D6D-5037-76B1C53A9A9B}"/>
    <pc:docChg chg="addSld delSld modSld sldOrd">
      <pc:chgData name="최연호/임베디드시스템공학과" userId="S::zxccyh@inu.ac.kr::60475a0f-d624-449b-99f4-2c8561f33d06" providerId="AD" clId="Web-{C022AD06-4A40-8D6D-5037-76B1C53A9A9B}" dt="2024-10-29T13:12:13.277" v="901" actId="14100"/>
      <pc:docMkLst>
        <pc:docMk/>
      </pc:docMkLst>
      <pc:sldChg chg="modSp ord">
        <pc:chgData name="최연호/임베디드시스템공학과" userId="S::zxccyh@inu.ac.kr::60475a0f-d624-449b-99f4-2c8561f33d06" providerId="AD" clId="Web-{C022AD06-4A40-8D6D-5037-76B1C53A9A9B}" dt="2024-10-29T12:36:25.778" v="896" actId="20577"/>
        <pc:sldMkLst>
          <pc:docMk/>
          <pc:sldMk cId="4246711434" sldId="284"/>
        </pc:sldMkLst>
        <pc:spChg chg="mod">
          <ac:chgData name="최연호/임베디드시스템공학과" userId="S::zxccyh@inu.ac.kr::60475a0f-d624-449b-99f4-2c8561f33d06" providerId="AD" clId="Web-{C022AD06-4A40-8D6D-5037-76B1C53A9A9B}" dt="2024-10-29T12:36:25.778" v="896" actId="20577"/>
          <ac:spMkLst>
            <pc:docMk/>
            <pc:sldMk cId="4246711434" sldId="284"/>
            <ac:spMk id="10" creationId="{5BF180B3-3BB0-96FA-3F87-99AA9887E57A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2:13:59.560" v="870" actId="1076"/>
          <ac:spMkLst>
            <pc:docMk/>
            <pc:sldMk cId="4246711434" sldId="284"/>
            <ac:spMk id="24" creationId="{0527456C-DA76-3645-FC08-53CCFA6A1894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2:14:15.248" v="874" actId="14100"/>
          <ac:spMkLst>
            <pc:docMk/>
            <pc:sldMk cId="4246711434" sldId="284"/>
            <ac:spMk id="25" creationId="{1F3A20B1-5B82-FA4B-14B9-9B6B6A6E5B9E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2:13:59.576" v="871" actId="1076"/>
          <ac:spMkLst>
            <pc:docMk/>
            <pc:sldMk cId="4246711434" sldId="284"/>
            <ac:spMk id="27" creationId="{6C029FEC-2352-C8B9-B933-934B83363613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2:14:19.936" v="876" actId="14100"/>
          <ac:spMkLst>
            <pc:docMk/>
            <pc:sldMk cId="4246711434" sldId="284"/>
            <ac:spMk id="28" creationId="{C62E96D5-C32D-AA90-5257-818F472ECAE2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2:15:25.860" v="883" actId="14100"/>
          <ac:spMkLst>
            <pc:docMk/>
            <pc:sldMk cId="4246711434" sldId="284"/>
            <ac:spMk id="29" creationId="{E63288C2-0D82-74B4-DC5C-B1C541729639}"/>
          </ac:spMkLst>
        </pc:spChg>
      </pc:sldChg>
      <pc:sldChg chg="addSp modSp">
        <pc:chgData name="최연호/임베디드시스템공학과" userId="S::zxccyh@inu.ac.kr::60475a0f-d624-449b-99f4-2c8561f33d06" providerId="AD" clId="Web-{C022AD06-4A40-8D6D-5037-76B1C53A9A9B}" dt="2024-10-29T12:12:25.697" v="869" actId="14100"/>
        <pc:sldMkLst>
          <pc:docMk/>
          <pc:sldMk cId="688533216" sldId="285"/>
        </pc:sldMkLst>
        <pc:spChg chg="mod">
          <ac:chgData name="최연호/임베디드시스템공학과" userId="S::zxccyh@inu.ac.kr::60475a0f-d624-449b-99f4-2c8561f33d06" providerId="AD" clId="Web-{C022AD06-4A40-8D6D-5037-76B1C53A9A9B}" dt="2024-10-29T12:10:55.054" v="845" actId="14100"/>
          <ac:spMkLst>
            <pc:docMk/>
            <pc:sldMk cId="688533216" sldId="285"/>
            <ac:spMk id="3" creationId="{6C62CAB8-57E2-E75D-E914-BD2EB31E440F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12:03.665" v="863" actId="1076"/>
          <ac:spMkLst>
            <pc:docMk/>
            <pc:sldMk cId="688533216" sldId="285"/>
            <ac:spMk id="12" creationId="{19899B55-08F9-C81E-42FA-D54F4A50349C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12:21.822" v="868" actId="1076"/>
          <ac:spMkLst>
            <pc:docMk/>
            <pc:sldMk cId="688533216" sldId="285"/>
            <ac:spMk id="14" creationId="{20A56C17-51D7-5946-656B-1CEA75C47C09}"/>
          </ac:spMkLst>
        </pc:spChg>
        <pc:cxnChg chg="add mod">
          <ac:chgData name="최연호/임베디드시스템공학과" userId="S::zxccyh@inu.ac.kr::60475a0f-d624-449b-99f4-2c8561f33d06" providerId="AD" clId="Web-{C022AD06-4A40-8D6D-5037-76B1C53A9A9B}" dt="2024-10-29T12:11:35.118" v="854" actId="14100"/>
          <ac:cxnSpMkLst>
            <pc:docMk/>
            <pc:sldMk cId="688533216" sldId="285"/>
            <ac:cxnSpMk id="4" creationId="{787D2E83-F248-1743-9105-043E8164ED7F}"/>
          </ac:cxnSpMkLst>
        </pc:cxnChg>
        <pc:cxnChg chg="add mod">
          <ac:chgData name="최연호/임베디드시스템공학과" userId="S::zxccyh@inu.ac.kr::60475a0f-d624-449b-99f4-2c8561f33d06" providerId="AD" clId="Web-{C022AD06-4A40-8D6D-5037-76B1C53A9A9B}" dt="2024-10-29T12:11:39.024" v="855" actId="14100"/>
          <ac:cxnSpMkLst>
            <pc:docMk/>
            <pc:sldMk cId="688533216" sldId="285"/>
            <ac:cxnSpMk id="9" creationId="{B559541B-4AA5-3394-4CC4-689336E64669}"/>
          </ac:cxnSpMkLst>
        </pc:cxnChg>
        <pc:cxnChg chg="mod">
          <ac:chgData name="최연호/임베디드시스템공학과" userId="S::zxccyh@inu.ac.kr::60475a0f-d624-449b-99f4-2c8561f33d06" providerId="AD" clId="Web-{C022AD06-4A40-8D6D-5037-76B1C53A9A9B}" dt="2024-10-29T12:12:25.697" v="869" actId="14100"/>
          <ac:cxnSpMkLst>
            <pc:docMk/>
            <pc:sldMk cId="688533216" sldId="285"/>
            <ac:cxnSpMk id="51" creationId="{27664752-F405-9715-6B51-03697517887C}"/>
          </ac:cxnSpMkLst>
        </pc:cxnChg>
        <pc:cxnChg chg="mod">
          <ac:chgData name="최연호/임베디드시스템공학과" userId="S::zxccyh@inu.ac.kr::60475a0f-d624-449b-99f4-2c8561f33d06" providerId="AD" clId="Web-{C022AD06-4A40-8D6D-5037-76B1C53A9A9B}" dt="2024-10-29T12:12:07.541" v="864" actId="14100"/>
          <ac:cxnSpMkLst>
            <pc:docMk/>
            <pc:sldMk cId="688533216" sldId="285"/>
            <ac:cxnSpMk id="53" creationId="{2F5EACA2-ECF9-031E-35B1-39C30DEB301F}"/>
          </ac:cxnSpMkLst>
        </pc:cxnChg>
      </pc:sldChg>
      <pc:sldChg chg="addSp modSp">
        <pc:chgData name="최연호/임베디드시스템공학과" userId="S::zxccyh@inu.ac.kr::60475a0f-d624-449b-99f4-2c8561f33d06" providerId="AD" clId="Web-{C022AD06-4A40-8D6D-5037-76B1C53A9A9B}" dt="2024-10-29T13:12:13.277" v="901" actId="14100"/>
        <pc:sldMkLst>
          <pc:docMk/>
          <pc:sldMk cId="2746076724" sldId="286"/>
        </pc:sldMkLst>
        <pc:picChg chg="add mod">
          <ac:chgData name="최연호/임베디드시스템공학과" userId="S::zxccyh@inu.ac.kr::60475a0f-d624-449b-99f4-2c8561f33d06" providerId="AD" clId="Web-{C022AD06-4A40-8D6D-5037-76B1C53A9A9B}" dt="2024-10-29T13:12:13.277" v="901" actId="14100"/>
          <ac:picMkLst>
            <pc:docMk/>
            <pc:sldMk cId="2746076724" sldId="286"/>
            <ac:picMk id="2" creationId="{1F5A0958-A656-593A-2C83-0C6691776A2C}"/>
          </ac:picMkLst>
        </pc:picChg>
      </pc:sldChg>
      <pc:sldChg chg="del">
        <pc:chgData name="최연호/임베디드시스템공학과" userId="S::zxccyh@inu.ac.kr::60475a0f-d624-449b-99f4-2c8561f33d06" providerId="AD" clId="Web-{C022AD06-4A40-8D6D-5037-76B1C53A9A9B}" dt="2024-10-29T12:36:47.279" v="897"/>
        <pc:sldMkLst>
          <pc:docMk/>
          <pc:sldMk cId="1929507043" sldId="300"/>
        </pc:sldMkLst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1:39:12.752" v="229" actId="20577"/>
        <pc:sldMkLst>
          <pc:docMk/>
          <pc:sldMk cId="1457151916" sldId="305"/>
        </pc:sldMkLst>
        <pc:spChg chg="del mod">
          <ac:chgData name="최연호/임베디드시스템공학과" userId="S::zxccyh@inu.ac.kr::60475a0f-d624-449b-99f4-2c8561f33d06" providerId="AD" clId="Web-{C022AD06-4A40-8D6D-5037-76B1C53A9A9B}" dt="2024-10-29T11:30:56.574" v="118"/>
          <ac:spMkLst>
            <pc:docMk/>
            <pc:sldMk cId="1457151916" sldId="305"/>
            <ac:spMk id="2" creationId="{236CCB28-B44E-C0AE-631D-F3CE5E43963A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1:39:12.752" v="229" actId="20577"/>
          <ac:spMkLst>
            <pc:docMk/>
            <pc:sldMk cId="1457151916" sldId="305"/>
            <ac:spMk id="5" creationId="{6387717C-52A3-D9F3-B522-6150A9922C9D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1:32:26.394" v="144"/>
          <ac:spMkLst>
            <pc:docMk/>
            <pc:sldMk cId="1457151916" sldId="305"/>
            <ac:spMk id="7" creationId="{976F68C0-EE83-C136-58B6-AB3044DFFEF5}"/>
          </ac:spMkLst>
        </pc:spChg>
        <pc:picChg chg="add mod">
          <ac:chgData name="최연호/임베디드시스템공학과" userId="S::zxccyh@inu.ac.kr::60475a0f-d624-449b-99f4-2c8561f33d06" providerId="AD" clId="Web-{C022AD06-4A40-8D6D-5037-76B1C53A9A9B}" dt="2024-10-29T11:37:16.779" v="181" actId="1076"/>
          <ac:picMkLst>
            <pc:docMk/>
            <pc:sldMk cId="1457151916" sldId="305"/>
            <ac:picMk id="3" creationId="{28BFAA0A-AEC4-35A7-1AED-068AFC7C1DFB}"/>
          </ac:picMkLst>
        </pc:picChg>
      </pc:sldChg>
      <pc:sldChg chg="addSp modSp">
        <pc:chgData name="최연호/임베디드시스템공학과" userId="S::zxccyh@inu.ac.kr::60475a0f-d624-449b-99f4-2c8561f33d06" providerId="AD" clId="Web-{C022AD06-4A40-8D6D-5037-76B1C53A9A9B}" dt="2024-10-29T11:33:55.491" v="180" actId="20577"/>
        <pc:sldMkLst>
          <pc:docMk/>
          <pc:sldMk cId="2099434698" sldId="306"/>
        </pc:sldMkLst>
        <pc:spChg chg="add mod">
          <ac:chgData name="최연호/임베디드시스템공학과" userId="S::zxccyh@inu.ac.kr::60475a0f-d624-449b-99f4-2c8561f33d06" providerId="AD" clId="Web-{C022AD06-4A40-8D6D-5037-76B1C53A9A9B}" dt="2024-10-29T11:33:43.897" v="168" actId="20577"/>
          <ac:spMkLst>
            <pc:docMk/>
            <pc:sldMk cId="2099434698" sldId="306"/>
            <ac:spMk id="3" creationId="{00005162-AB13-9E59-C2F3-F7ADCD502E73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1:33:55.491" v="180" actId="20577"/>
          <ac:spMkLst>
            <pc:docMk/>
            <pc:sldMk cId="2099434698" sldId="306"/>
            <ac:spMk id="7" creationId="{3E506C3E-2C50-AE55-BCF0-5145D4DAF5D5}"/>
          </ac:spMkLst>
        </pc:spChg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2:05:30.855" v="843" actId="1076"/>
        <pc:sldMkLst>
          <pc:docMk/>
          <pc:sldMk cId="2016488508" sldId="307"/>
        </pc:sldMkLst>
        <pc:spChg chg="add mod">
          <ac:chgData name="최연호/임베디드시스템공학과" userId="S::zxccyh@inu.ac.kr::60475a0f-d624-449b-99f4-2c8561f33d06" providerId="AD" clId="Web-{C022AD06-4A40-8D6D-5037-76B1C53A9A9B}" dt="2024-10-29T12:02:33.349" v="767" actId="1076"/>
          <ac:spMkLst>
            <pc:docMk/>
            <pc:sldMk cId="2016488508" sldId="307"/>
            <ac:spMk id="7" creationId="{6D1CBC97-8D1F-E89D-4202-31379E321057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1:40:32.474" v="246" actId="20577"/>
          <ac:spMkLst>
            <pc:docMk/>
            <pc:sldMk cId="2016488508" sldId="307"/>
            <ac:spMk id="10" creationId="{5BF180B3-3BB0-96FA-3F87-99AA9887E57A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02:37.677" v="769" actId="1076"/>
          <ac:spMkLst>
            <pc:docMk/>
            <pc:sldMk cId="2016488508" sldId="307"/>
            <ac:spMk id="11" creationId="{120BEF5F-F132-29EF-B779-917870B93583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02:58.443" v="778" actId="1076"/>
          <ac:spMkLst>
            <pc:docMk/>
            <pc:sldMk cId="2016488508" sldId="307"/>
            <ac:spMk id="13" creationId="{284EB2CA-41EE-F479-D623-2430D24BEB6B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02:43.474" v="773" actId="1076"/>
          <ac:spMkLst>
            <pc:docMk/>
            <pc:sldMk cId="2016488508" sldId="307"/>
            <ac:spMk id="16" creationId="{92056FD9-FC91-DBA7-5AC7-F6B33D2DF8BA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02:51.849" v="777" actId="1076"/>
          <ac:spMkLst>
            <pc:docMk/>
            <pc:sldMk cId="2016488508" sldId="307"/>
            <ac:spMk id="17" creationId="{9838251E-4B1B-E151-ED2B-64FD99F16766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03:02.506" v="780" actId="1076"/>
          <ac:spMkLst>
            <pc:docMk/>
            <pc:sldMk cId="2016488508" sldId="307"/>
            <ac:spMk id="18" creationId="{3E7FEA7E-3B8F-79FA-C95A-46FD04C5B197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03:07.272" v="782" actId="1076"/>
          <ac:spMkLst>
            <pc:docMk/>
            <pc:sldMk cId="2016488508" sldId="307"/>
            <ac:spMk id="19" creationId="{8C8BCE3A-45F9-FE2F-A510-EAEF6F629978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03:16.413" v="786" actId="1076"/>
          <ac:spMkLst>
            <pc:docMk/>
            <pc:sldMk cId="2016488508" sldId="307"/>
            <ac:spMk id="20" creationId="{E8684858-22CF-174F-3136-EA3025623498}"/>
          </ac:spMkLst>
        </pc:spChg>
        <pc:spChg chg="add del mod">
          <ac:chgData name="최연호/임베디드시스템공학과" userId="S::zxccyh@inu.ac.kr::60475a0f-d624-449b-99f4-2c8561f33d06" providerId="AD" clId="Web-{C022AD06-4A40-8D6D-5037-76B1C53A9A9B}" dt="2024-10-29T12:05:04.729" v="835"/>
          <ac:spMkLst>
            <pc:docMk/>
            <pc:sldMk cId="2016488508" sldId="307"/>
            <ac:spMk id="21" creationId="{319CD982-8699-6CFC-800F-8608ED8B3BFD}"/>
          </ac:spMkLst>
        </pc:spChg>
        <pc:spChg chg="add del mod">
          <ac:chgData name="최연호/임베디드시스템공학과" userId="S::zxccyh@inu.ac.kr::60475a0f-d624-449b-99f4-2c8561f33d06" providerId="AD" clId="Web-{C022AD06-4A40-8D6D-5037-76B1C53A9A9B}" dt="2024-10-29T12:05:18.495" v="842"/>
          <ac:spMkLst>
            <pc:docMk/>
            <pc:sldMk cId="2016488508" sldId="307"/>
            <ac:spMk id="22" creationId="{DA3FA8AE-75EF-04BB-12D3-0B429D6A8567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2:04:43.150" v="829" actId="1076"/>
          <ac:spMkLst>
            <pc:docMk/>
            <pc:sldMk cId="2016488508" sldId="307"/>
            <ac:spMk id="24" creationId="{CDC8F7AE-A8BB-3C06-492F-6078EB0E7DC4}"/>
          </ac:spMkLst>
        </pc:spChg>
        <pc:picChg chg="mod">
          <ac:chgData name="최연호/임베디드시스템공학과" userId="S::zxccyh@inu.ac.kr::60475a0f-d624-449b-99f4-2c8561f33d06" providerId="AD" clId="Web-{C022AD06-4A40-8D6D-5037-76B1C53A9A9B}" dt="2024-10-29T12:05:30.855" v="843" actId="1076"/>
          <ac:picMkLst>
            <pc:docMk/>
            <pc:sldMk cId="2016488508" sldId="307"/>
            <ac:picMk id="8" creationId="{DDD2933F-A411-69C6-7415-9808BC05C59E}"/>
          </ac:picMkLst>
        </pc:picChg>
        <pc:cxnChg chg="mod">
          <ac:chgData name="최연호/임베디드시스템공학과" userId="S::zxccyh@inu.ac.kr::60475a0f-d624-449b-99f4-2c8561f33d06" providerId="AD" clId="Web-{C022AD06-4A40-8D6D-5037-76B1C53A9A9B}" dt="2024-10-29T12:03:54.320" v="816" actId="14100"/>
          <ac:cxnSpMkLst>
            <pc:docMk/>
            <pc:sldMk cId="2016488508" sldId="307"/>
            <ac:cxnSpMk id="12" creationId="{A02FF7D9-F668-2C21-70EC-0C4787E56324}"/>
          </ac:cxnSpMkLst>
        </pc:cxnChg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2:05:13.682" v="839"/>
        <pc:sldMkLst>
          <pc:docMk/>
          <pc:sldMk cId="653755044" sldId="308"/>
        </pc:sldMkLst>
        <pc:spChg chg="add mod">
          <ac:chgData name="최연호/임베디드시스템공학과" userId="S::zxccyh@inu.ac.kr::60475a0f-d624-449b-99f4-2c8561f33d06" providerId="AD" clId="Web-{C022AD06-4A40-8D6D-5037-76B1C53A9A9B}" dt="2024-10-29T11:42:21.572" v="274" actId="1076"/>
          <ac:spMkLst>
            <pc:docMk/>
            <pc:sldMk cId="653755044" sldId="308"/>
            <ac:spMk id="5" creationId="{51E5F5D9-83E0-436F-823D-D97FC899299B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2:01:09.893" v="761" actId="20577"/>
          <ac:spMkLst>
            <pc:docMk/>
            <pc:sldMk cId="653755044" sldId="308"/>
            <ac:spMk id="10" creationId="{5BF180B3-3BB0-96FA-3F87-99AA9887E57A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4.179" v="804"/>
          <ac:spMkLst>
            <pc:docMk/>
            <pc:sldMk cId="653755044" sldId="308"/>
            <ac:spMk id="16" creationId="{2FCEAB79-A51D-2C11-0951-765A072B2054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4.179" v="805"/>
          <ac:spMkLst>
            <pc:docMk/>
            <pc:sldMk cId="653755044" sldId="308"/>
            <ac:spMk id="19" creationId="{CC54298A-A185-FD3E-2408-A25023D77B92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4.195" v="806"/>
          <ac:spMkLst>
            <pc:docMk/>
            <pc:sldMk cId="653755044" sldId="308"/>
            <ac:spMk id="21" creationId="{6E33F941-3EEB-7484-C202-80348FD46600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4.210" v="807"/>
          <ac:spMkLst>
            <pc:docMk/>
            <pc:sldMk cId="653755044" sldId="308"/>
            <ac:spMk id="23" creationId="{DF1F3D3E-A682-7F2B-451C-B7135AA6532C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4.226" v="808"/>
          <ac:spMkLst>
            <pc:docMk/>
            <pc:sldMk cId="653755044" sldId="308"/>
            <ac:spMk id="26" creationId="{3E9B320A-3AC1-F263-5C22-92D1BB07F5BF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4.226" v="809"/>
          <ac:spMkLst>
            <pc:docMk/>
            <pc:sldMk cId="653755044" sldId="308"/>
            <ac:spMk id="28" creationId="{DCDCF462-C95E-BCB2-AC38-F13DDD3C98EA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4.242" v="810"/>
          <ac:spMkLst>
            <pc:docMk/>
            <pc:sldMk cId="653755044" sldId="308"/>
            <ac:spMk id="30" creationId="{D171B485-0D35-E921-7861-D3B1B3081DC7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4.257" v="811"/>
          <ac:spMkLst>
            <pc:docMk/>
            <pc:sldMk cId="653755044" sldId="308"/>
            <ac:spMk id="32" creationId="{B2A891F5-4E59-8130-99C1-273D4B95B6AC}"/>
          </ac:spMkLst>
        </pc:spChg>
        <pc:spChg chg="add del">
          <ac:chgData name="최연호/임베디드시스템공학과" userId="S::zxccyh@inu.ac.kr::60475a0f-d624-449b-99f4-2c8561f33d06" providerId="AD" clId="Web-{C022AD06-4A40-8D6D-5037-76B1C53A9A9B}" dt="2024-10-29T12:05:10.276" v="838"/>
          <ac:spMkLst>
            <pc:docMk/>
            <pc:sldMk cId="653755044" sldId="308"/>
            <ac:spMk id="34" creationId="{C137D306-1FC4-5C93-0B8D-476C935B6779}"/>
          </ac:spMkLst>
        </pc:spChg>
        <pc:spChg chg="add del">
          <ac:chgData name="최연호/임베디드시스템공학과" userId="S::zxccyh@inu.ac.kr::60475a0f-d624-449b-99f4-2c8561f33d06" providerId="AD" clId="Web-{C022AD06-4A40-8D6D-5037-76B1C53A9A9B}" dt="2024-10-29T12:05:13.682" v="839"/>
          <ac:spMkLst>
            <pc:docMk/>
            <pc:sldMk cId="653755044" sldId="308"/>
            <ac:spMk id="36" creationId="{CA929DD6-2C24-BB01-5515-95F0F8E1FA1F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4:54.432" v="834"/>
          <ac:spMkLst>
            <pc:docMk/>
            <pc:sldMk cId="653755044" sldId="308"/>
            <ac:spMk id="38" creationId="{86622819-AB1C-4280-CAD2-3D5597A38CFD}"/>
          </ac:spMkLst>
        </pc:spChg>
        <pc:picChg chg="add del mod">
          <ac:chgData name="최연호/임베디드시스템공학과" userId="S::zxccyh@inu.ac.kr::60475a0f-d624-449b-99f4-2c8561f33d06" providerId="AD" clId="Web-{C022AD06-4A40-8D6D-5037-76B1C53A9A9B}" dt="2024-10-29T11:42:36.916" v="276"/>
          <ac:picMkLst>
            <pc:docMk/>
            <pc:sldMk cId="653755044" sldId="308"/>
            <ac:picMk id="4" creationId="{76A00B11-4A7A-7FDD-D061-D9BFAC92450D}"/>
          </ac:picMkLst>
        </pc:picChg>
        <pc:picChg chg="add mod">
          <ac:chgData name="최연호/임베디드시스템공학과" userId="S::zxccyh@inu.ac.kr::60475a0f-d624-449b-99f4-2c8561f33d06" providerId="AD" clId="Web-{C022AD06-4A40-8D6D-5037-76B1C53A9A9B}" dt="2024-10-29T11:43:19.746" v="280" actId="1076"/>
          <ac:picMkLst>
            <pc:docMk/>
            <pc:sldMk cId="653755044" sldId="308"/>
            <ac:picMk id="7" creationId="{CEAEBC66-A745-789E-4107-167ACC855D31}"/>
          </ac:picMkLst>
        </pc:picChg>
        <pc:picChg chg="mod">
          <ac:chgData name="최연호/임베디드시스템공학과" userId="S::zxccyh@inu.ac.kr::60475a0f-d624-449b-99f4-2c8561f33d06" providerId="AD" clId="Web-{C022AD06-4A40-8D6D-5037-76B1C53A9A9B}" dt="2024-10-29T12:03:40.210" v="813" actId="1076"/>
          <ac:picMkLst>
            <pc:docMk/>
            <pc:sldMk cId="653755044" sldId="308"/>
            <ac:picMk id="17" creationId="{F72ED5A1-0369-A7BF-9CB8-E1F81B5D89A5}"/>
          </ac:picMkLst>
        </pc:picChg>
        <pc:picChg chg="mod">
          <ac:chgData name="최연호/임베디드시스템공학과" userId="S::zxccyh@inu.ac.kr::60475a0f-d624-449b-99f4-2c8561f33d06" providerId="AD" clId="Web-{C022AD06-4A40-8D6D-5037-76B1C53A9A9B}" dt="2024-10-29T12:03:37.023" v="812" actId="1076"/>
          <ac:picMkLst>
            <pc:docMk/>
            <pc:sldMk cId="653755044" sldId="308"/>
            <ac:picMk id="24" creationId="{43A7F4F5-2502-C3AC-A606-69090094B218}"/>
          </ac:picMkLst>
        </pc:picChg>
      </pc:sldChg>
      <pc:sldChg chg="addSp delSp modSp">
        <pc:chgData name="최연호/임베디드시스템공학과" userId="S::zxccyh@inu.ac.kr::60475a0f-d624-449b-99f4-2c8561f33d06" providerId="AD" clId="Web-{C022AD06-4A40-8D6D-5037-76B1C53A9A9B}" dt="2024-10-29T12:05:17.120" v="841"/>
        <pc:sldMkLst>
          <pc:docMk/>
          <pc:sldMk cId="966480417" sldId="309"/>
        </pc:sldMkLst>
        <pc:spChg chg="add">
          <ac:chgData name="최연호/임베디드시스템공학과" userId="S::zxccyh@inu.ac.kr::60475a0f-d624-449b-99f4-2c8561f33d06" providerId="AD" clId="Web-{C022AD06-4A40-8D6D-5037-76B1C53A9A9B}" dt="2024-10-29T12:03:27.366" v="788"/>
          <ac:spMkLst>
            <pc:docMk/>
            <pc:sldMk cId="966480417" sldId="309"/>
            <ac:spMk id="9" creationId="{AB0ECB38-FFA3-38F1-E87C-A452DA1C757E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1:22:42.307" v="1" actId="20577"/>
          <ac:spMkLst>
            <pc:docMk/>
            <pc:sldMk cId="966480417" sldId="309"/>
            <ac:spMk id="10" creationId="{5BF180B3-3BB0-96FA-3F87-99AA9887E57A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27.382" v="789"/>
          <ac:spMkLst>
            <pc:docMk/>
            <pc:sldMk cId="966480417" sldId="309"/>
            <ac:spMk id="13" creationId="{045DD12E-C524-FFA5-DBE9-CC301769D5E9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27.382" v="790"/>
          <ac:spMkLst>
            <pc:docMk/>
            <pc:sldMk cId="966480417" sldId="309"/>
            <ac:spMk id="17" creationId="{73FC36BE-FEBA-01C2-D0E4-8A4EBC380C69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27.398" v="791"/>
          <ac:spMkLst>
            <pc:docMk/>
            <pc:sldMk cId="966480417" sldId="309"/>
            <ac:spMk id="19" creationId="{B6DDCAB6-95C4-D0DE-3D6F-6A529866189A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27.398" v="792"/>
          <ac:spMkLst>
            <pc:docMk/>
            <pc:sldMk cId="966480417" sldId="309"/>
            <ac:spMk id="21" creationId="{83B34490-413C-5485-9666-2CF2EE7FBB4C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27.398" v="793"/>
          <ac:spMkLst>
            <pc:docMk/>
            <pc:sldMk cId="966480417" sldId="309"/>
            <ac:spMk id="23" creationId="{F998378B-0A3C-FD90-BF42-87D05F62A42C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27.413" v="794"/>
          <ac:spMkLst>
            <pc:docMk/>
            <pc:sldMk cId="966480417" sldId="309"/>
            <ac:spMk id="25" creationId="{B46B844B-69D0-29C5-D284-DF2529AE49D1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27.413" v="795"/>
          <ac:spMkLst>
            <pc:docMk/>
            <pc:sldMk cId="966480417" sldId="309"/>
            <ac:spMk id="27" creationId="{6454FF6E-7610-AC68-E1A3-F2664BF1E1F1}"/>
          </ac:spMkLst>
        </pc:spChg>
        <pc:spChg chg="add del">
          <ac:chgData name="최연호/임베디드시스템공학과" userId="S::zxccyh@inu.ac.kr::60475a0f-d624-449b-99f4-2c8561f33d06" providerId="AD" clId="Web-{C022AD06-4A40-8D6D-5037-76B1C53A9A9B}" dt="2024-10-29T12:05:06.932" v="836"/>
          <ac:spMkLst>
            <pc:docMk/>
            <pc:sldMk cId="966480417" sldId="309"/>
            <ac:spMk id="29" creationId="{942487EE-A6B1-4DEB-3EFE-08C568E838EF}"/>
          </ac:spMkLst>
        </pc:spChg>
        <pc:spChg chg="add del">
          <ac:chgData name="최연호/임베디드시스템공학과" userId="S::zxccyh@inu.ac.kr::60475a0f-d624-449b-99f4-2c8561f33d06" providerId="AD" clId="Web-{C022AD06-4A40-8D6D-5037-76B1C53A9A9B}" dt="2024-10-29T12:04:13.837" v="823"/>
          <ac:spMkLst>
            <pc:docMk/>
            <pc:sldMk cId="966480417" sldId="309"/>
            <ac:spMk id="31" creationId="{F18CEEED-A260-B77F-420D-497CE16FF29F}"/>
          </ac:spMkLst>
        </pc:spChg>
        <pc:spChg chg="add del">
          <ac:chgData name="최연호/임베디드시스템공학과" userId="S::zxccyh@inu.ac.kr::60475a0f-d624-449b-99f4-2c8561f33d06" providerId="AD" clId="Web-{C022AD06-4A40-8D6D-5037-76B1C53A9A9B}" dt="2024-10-29T12:05:17.120" v="841"/>
          <ac:spMkLst>
            <pc:docMk/>
            <pc:sldMk cId="966480417" sldId="309"/>
            <ac:spMk id="33" creationId="{2D6174AC-FBC6-00F0-1FCD-24D1C76BF310}"/>
          </ac:spMkLst>
        </pc:spChg>
        <pc:spChg chg="add del">
          <ac:chgData name="최연호/임베디드시스템공학과" userId="S::zxccyh@inu.ac.kr::60475a0f-d624-449b-99f4-2c8561f33d06" providerId="AD" clId="Web-{C022AD06-4A40-8D6D-5037-76B1C53A9A9B}" dt="2024-10-29T12:04:47.853" v="831"/>
          <ac:spMkLst>
            <pc:docMk/>
            <pc:sldMk cId="966480417" sldId="309"/>
            <ac:spMk id="35" creationId="{1FEEEDA7-609C-FCDC-604C-989BEB8A69CE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4:51.916" v="832"/>
          <ac:spMkLst>
            <pc:docMk/>
            <pc:sldMk cId="966480417" sldId="309"/>
            <ac:spMk id="37" creationId="{6ED60268-3253-EFEE-58D9-B8B43C631A3B}"/>
          </ac:spMkLst>
        </pc:spChg>
      </pc:sldChg>
      <pc:sldChg chg="addSp delSp">
        <pc:chgData name="최연호/임베디드시스템공학과" userId="S::zxccyh@inu.ac.kr::60475a0f-d624-449b-99f4-2c8561f33d06" providerId="AD" clId="Web-{C022AD06-4A40-8D6D-5037-76B1C53A9A9B}" dt="2024-10-29T12:05:15.683" v="840"/>
        <pc:sldMkLst>
          <pc:docMk/>
          <pc:sldMk cId="1605806949" sldId="310"/>
        </pc:sldMkLst>
        <pc:spChg chg="add">
          <ac:chgData name="최연호/임베디드시스템공학과" userId="S::zxccyh@inu.ac.kr::60475a0f-d624-449b-99f4-2c8561f33d06" providerId="AD" clId="Web-{C022AD06-4A40-8D6D-5037-76B1C53A9A9B}" dt="2024-10-29T12:03:31.820" v="796"/>
          <ac:spMkLst>
            <pc:docMk/>
            <pc:sldMk cId="1605806949" sldId="310"/>
            <ac:spMk id="9" creationId="{BC27C679-85D6-118B-D672-701B81A01E41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1.820" v="797"/>
          <ac:spMkLst>
            <pc:docMk/>
            <pc:sldMk cId="1605806949" sldId="310"/>
            <ac:spMk id="12" creationId="{490EFB90-DEA0-94E3-2C97-96205B9676DA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1.820" v="798"/>
          <ac:spMkLst>
            <pc:docMk/>
            <pc:sldMk cId="1605806949" sldId="310"/>
            <ac:spMk id="17" creationId="{B1DCD0C7-DCA4-6EC3-9D5E-0EA0DF52F62B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1.835" v="799"/>
          <ac:spMkLst>
            <pc:docMk/>
            <pc:sldMk cId="1605806949" sldId="310"/>
            <ac:spMk id="19" creationId="{A1DFCD7A-A1ED-F428-6A87-0A96AEF175C7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1.835" v="800"/>
          <ac:spMkLst>
            <pc:docMk/>
            <pc:sldMk cId="1605806949" sldId="310"/>
            <ac:spMk id="21" creationId="{1AD18054-9558-1D71-F8F7-CA30B1DC60E3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1.851" v="801"/>
          <ac:spMkLst>
            <pc:docMk/>
            <pc:sldMk cId="1605806949" sldId="310"/>
            <ac:spMk id="23" creationId="{5FD008BE-DA0B-A47F-0228-180DA5142667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1.851" v="802"/>
          <ac:spMkLst>
            <pc:docMk/>
            <pc:sldMk cId="1605806949" sldId="310"/>
            <ac:spMk id="25" creationId="{323F4CD7-3235-EAA6-D604-F7B33A691E7C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3:31.866" v="803"/>
          <ac:spMkLst>
            <pc:docMk/>
            <pc:sldMk cId="1605806949" sldId="310"/>
            <ac:spMk id="27" creationId="{B1E006A0-C980-BD3E-B15E-31514633A8BB}"/>
          </ac:spMkLst>
        </pc:spChg>
        <pc:spChg chg="add del">
          <ac:chgData name="최연호/임베디드시스템공학과" userId="S::zxccyh@inu.ac.kr::60475a0f-d624-449b-99f4-2c8561f33d06" providerId="AD" clId="Web-{C022AD06-4A40-8D6D-5037-76B1C53A9A9B}" dt="2024-10-29T12:05:08.323" v="837"/>
          <ac:spMkLst>
            <pc:docMk/>
            <pc:sldMk cId="1605806949" sldId="310"/>
            <ac:spMk id="29" creationId="{25827B12-017E-1CBE-9D63-B046EE7F50D2}"/>
          </ac:spMkLst>
        </pc:spChg>
        <pc:spChg chg="add del">
          <ac:chgData name="최연호/임베디드시스템공학과" userId="S::zxccyh@inu.ac.kr::60475a0f-d624-449b-99f4-2c8561f33d06" providerId="AD" clId="Web-{C022AD06-4A40-8D6D-5037-76B1C53A9A9B}" dt="2024-10-29T12:05:15.683" v="840"/>
          <ac:spMkLst>
            <pc:docMk/>
            <pc:sldMk cId="1605806949" sldId="310"/>
            <ac:spMk id="31" creationId="{1CB0E723-C3A2-45EB-1D63-CB1FAB1B7F42}"/>
          </ac:spMkLst>
        </pc:spChg>
        <pc:spChg chg="add">
          <ac:chgData name="최연호/임베디드시스템공학과" userId="S::zxccyh@inu.ac.kr::60475a0f-d624-449b-99f4-2c8561f33d06" providerId="AD" clId="Web-{C022AD06-4A40-8D6D-5037-76B1C53A9A9B}" dt="2024-10-29T12:04:52.869" v="833"/>
          <ac:spMkLst>
            <pc:docMk/>
            <pc:sldMk cId="1605806949" sldId="310"/>
            <ac:spMk id="33" creationId="{CE8862B7-15D2-4084-3E6C-6B3ED357DF23}"/>
          </ac:spMkLst>
        </pc:spChg>
      </pc:sldChg>
      <pc:sldChg chg="addSp delSp modSp add replId">
        <pc:chgData name="최연호/임베디드시스템공학과" userId="S::zxccyh@inu.ac.kr::60475a0f-d624-449b-99f4-2c8561f33d06" providerId="AD" clId="Web-{C022AD06-4A40-8D6D-5037-76B1C53A9A9B}" dt="2024-10-29T11:59:34.858" v="760" actId="20577"/>
        <pc:sldMkLst>
          <pc:docMk/>
          <pc:sldMk cId="3109921974" sldId="311"/>
        </pc:sldMkLst>
        <pc:spChg chg="del">
          <ac:chgData name="최연호/임베디드시스템공학과" userId="S::zxccyh@inu.ac.kr::60475a0f-d624-449b-99f4-2c8561f33d06" providerId="AD" clId="Web-{C022AD06-4A40-8D6D-5037-76B1C53A9A9B}" dt="2024-10-29T11:43:32.699" v="284"/>
          <ac:spMkLst>
            <pc:docMk/>
            <pc:sldMk cId="3109921974" sldId="311"/>
            <ac:spMk id="3" creationId="{00005162-AB13-9E59-C2F3-F7ADCD502E73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1:44:01.856" v="303" actId="20577"/>
          <ac:spMkLst>
            <pc:docMk/>
            <pc:sldMk cId="3109921974" sldId="311"/>
            <ac:spMk id="5" creationId="{9483D482-898B-3D18-0C77-A3C7064C87BA}"/>
          </ac:spMkLst>
        </pc:spChg>
        <pc:spChg chg="del">
          <ac:chgData name="최연호/임베디드시스템공학과" userId="S::zxccyh@inu.ac.kr::60475a0f-d624-449b-99f4-2c8561f33d06" providerId="AD" clId="Web-{C022AD06-4A40-8D6D-5037-76B1C53A9A9B}" dt="2024-10-29T11:43:34.621" v="288"/>
          <ac:spMkLst>
            <pc:docMk/>
            <pc:sldMk cId="3109921974" sldId="311"/>
            <ac:spMk id="7" creationId="{3E506C3E-2C50-AE55-BCF0-5145D4DAF5D5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1:43:30.215" v="283" actId="20577"/>
          <ac:spMkLst>
            <pc:docMk/>
            <pc:sldMk cId="3109921974" sldId="311"/>
            <ac:spMk id="10" creationId="{5BF180B3-3BB0-96FA-3F87-99AA9887E57A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1:59:34.858" v="760" actId="20577"/>
          <ac:spMkLst>
            <pc:docMk/>
            <pc:sldMk cId="3109921974" sldId="311"/>
            <ac:spMk id="11" creationId="{C207B481-1EEF-E839-6CE2-CB33BE44E15C}"/>
          </ac:spMkLst>
        </pc:spChg>
        <pc:picChg chg="del mod">
          <ac:chgData name="최연호/임베디드시스템공학과" userId="S::zxccyh@inu.ac.kr::60475a0f-d624-449b-99f4-2c8561f33d06" providerId="AD" clId="Web-{C022AD06-4A40-8D6D-5037-76B1C53A9A9B}" dt="2024-10-29T11:43:33.449" v="286"/>
          <ac:picMkLst>
            <pc:docMk/>
            <pc:sldMk cId="3109921974" sldId="311"/>
            <ac:picMk id="4" creationId="{6F850CAB-55BC-949D-E657-5DB385D298D0}"/>
          </ac:picMkLst>
        </pc:picChg>
        <pc:picChg chg="add mod">
          <ac:chgData name="최연호/임베디드시스템공학과" userId="S::zxccyh@inu.ac.kr::60475a0f-d624-449b-99f4-2c8561f33d06" providerId="AD" clId="Web-{C022AD06-4A40-8D6D-5037-76B1C53A9A9B}" dt="2024-10-29T11:45:37.500" v="308" actId="1076"/>
          <ac:picMkLst>
            <pc:docMk/>
            <pc:sldMk cId="3109921974" sldId="311"/>
            <ac:picMk id="6" creationId="{93C4BEF2-0CE5-B368-4FBA-7EC046DCE63C}"/>
          </ac:picMkLst>
        </pc:picChg>
        <pc:picChg chg="del">
          <ac:chgData name="최연호/임베디드시스템공학과" userId="S::zxccyh@inu.ac.kr::60475a0f-d624-449b-99f4-2c8561f33d06" providerId="AD" clId="Web-{C022AD06-4A40-8D6D-5037-76B1C53A9A9B}" dt="2024-10-29T11:43:34.012" v="287"/>
          <ac:picMkLst>
            <pc:docMk/>
            <pc:sldMk cId="3109921974" sldId="311"/>
            <ac:picMk id="8" creationId="{4775DCAC-0CB7-225B-D49C-79440374110B}"/>
          </ac:picMkLst>
        </pc:picChg>
      </pc:sldChg>
      <pc:sldChg chg="addSp delSp modSp add replId">
        <pc:chgData name="최연호/임베디드시스템공학과" userId="S::zxccyh@inu.ac.kr::60475a0f-d624-449b-99f4-2c8561f33d06" providerId="AD" clId="Web-{C022AD06-4A40-8D6D-5037-76B1C53A9A9B}" dt="2024-10-29T11:58:46.138" v="732" actId="1076"/>
        <pc:sldMkLst>
          <pc:docMk/>
          <pc:sldMk cId="113860140" sldId="312"/>
        </pc:sldMkLst>
        <pc:spChg chg="mod">
          <ac:chgData name="최연호/임베디드시스템공학과" userId="S::zxccyh@inu.ac.kr::60475a0f-d624-449b-99f4-2c8561f33d06" providerId="AD" clId="Web-{C022AD06-4A40-8D6D-5037-76B1C53A9A9B}" dt="2024-10-29T11:52:17.249" v="521" actId="20577"/>
          <ac:spMkLst>
            <pc:docMk/>
            <pc:sldMk cId="113860140" sldId="312"/>
            <ac:spMk id="5" creationId="{9483D482-898B-3D18-0C77-A3C7064C87BA}"/>
          </ac:spMkLst>
        </pc:spChg>
        <pc:spChg chg="add mod">
          <ac:chgData name="최연호/임베디드시스템공학과" userId="S::zxccyh@inu.ac.kr::60475a0f-d624-449b-99f4-2c8561f33d06" providerId="AD" clId="Web-{C022AD06-4A40-8D6D-5037-76B1C53A9A9B}" dt="2024-10-29T11:58:46.138" v="732" actId="1076"/>
          <ac:spMkLst>
            <pc:docMk/>
            <pc:sldMk cId="113860140" sldId="312"/>
            <ac:spMk id="7" creationId="{3974D947-3DAA-242C-5D13-02183F8DCFC6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1:51:37.732" v="498" actId="20577"/>
          <ac:spMkLst>
            <pc:docMk/>
            <pc:sldMk cId="113860140" sldId="312"/>
            <ac:spMk id="10" creationId="{5BF180B3-3BB0-96FA-3F87-99AA9887E57A}"/>
          </ac:spMkLst>
        </pc:spChg>
        <pc:spChg chg="mod">
          <ac:chgData name="최연호/임베디드시스템공학과" userId="S::zxccyh@inu.ac.kr::60475a0f-d624-449b-99f4-2c8561f33d06" providerId="AD" clId="Web-{C022AD06-4A40-8D6D-5037-76B1C53A9A9B}" dt="2024-10-29T11:58:06.590" v="731" actId="1076"/>
          <ac:spMkLst>
            <pc:docMk/>
            <pc:sldMk cId="113860140" sldId="312"/>
            <ac:spMk id="11" creationId="{C207B481-1EEF-E839-6CE2-CB33BE44E15C}"/>
          </ac:spMkLst>
        </pc:spChg>
        <pc:picChg chg="add mod">
          <ac:chgData name="최연호/임베디드시스템공학과" userId="S::zxccyh@inu.ac.kr::60475a0f-d624-449b-99f4-2c8561f33d06" providerId="AD" clId="Web-{C022AD06-4A40-8D6D-5037-76B1C53A9A9B}" dt="2024-10-29T11:53:07.110" v="525" actId="1076"/>
          <ac:picMkLst>
            <pc:docMk/>
            <pc:sldMk cId="113860140" sldId="312"/>
            <ac:picMk id="2" creationId="{B461A766-8FC9-7DBC-E3EE-DAEAF71BE293}"/>
          </ac:picMkLst>
        </pc:picChg>
        <pc:picChg chg="add mod">
          <ac:chgData name="최연호/임베디드시스템공학과" userId="S::zxccyh@inu.ac.kr::60475a0f-d624-449b-99f4-2c8561f33d06" providerId="AD" clId="Web-{C022AD06-4A40-8D6D-5037-76B1C53A9A9B}" dt="2024-10-29T11:53:11.469" v="528" actId="1076"/>
          <ac:picMkLst>
            <pc:docMk/>
            <pc:sldMk cId="113860140" sldId="312"/>
            <ac:picMk id="3" creationId="{69EBE4B3-2957-0A43-981F-FBC2ECC0D2ED}"/>
          </ac:picMkLst>
        </pc:picChg>
        <pc:picChg chg="del">
          <ac:chgData name="최연호/임베디드시스템공학과" userId="S::zxccyh@inu.ac.kr::60475a0f-d624-449b-99f4-2c8561f33d06" providerId="AD" clId="Web-{C022AD06-4A40-8D6D-5037-76B1C53A9A9B}" dt="2024-10-29T11:52:59.078" v="522"/>
          <ac:picMkLst>
            <pc:docMk/>
            <pc:sldMk cId="113860140" sldId="312"/>
            <ac:picMk id="6" creationId="{93C4BEF2-0CE5-B368-4FBA-7EC046DCE63C}"/>
          </ac:picMkLst>
        </pc:picChg>
      </pc:sldChg>
    </pc:docChg>
  </pc:docChgLst>
  <pc:docChgLst>
    <pc:chgData name="손승민/임베디드시스템공학과" userId="S::sonsmmm@inu.ac.kr::376a3dc8-626b-4c03-a9a2-92f84b1df806" providerId="AD" clId="Web-{94794A37-6A87-44BC-26D5-C559EECE5AA4}"/>
    <pc:docChg chg="delSld modSld">
      <pc:chgData name="손승민/임베디드시스템공학과" userId="S::sonsmmm@inu.ac.kr::376a3dc8-626b-4c03-a9a2-92f84b1df806" providerId="AD" clId="Web-{94794A37-6A87-44BC-26D5-C559EECE5AA4}" dt="2024-10-28T12:56:50.757" v="514" actId="20577"/>
      <pc:docMkLst>
        <pc:docMk/>
      </pc:docMkLst>
      <pc:sldChg chg="modSp">
        <pc:chgData name="손승민/임베디드시스템공학과" userId="S::sonsmmm@inu.ac.kr::376a3dc8-626b-4c03-a9a2-92f84b1df806" providerId="AD" clId="Web-{94794A37-6A87-44BC-26D5-C559EECE5AA4}" dt="2024-10-28T11:34:30.532" v="471" actId="20577"/>
        <pc:sldMkLst>
          <pc:docMk/>
          <pc:sldMk cId="3677239363" sldId="281"/>
        </pc:sldMkLst>
      </pc:sldChg>
      <pc:sldChg chg="addSp modSp">
        <pc:chgData name="손승민/임베디드시스템공학과" userId="S::sonsmmm@inu.ac.kr::376a3dc8-626b-4c03-a9a2-92f84b1df806" providerId="AD" clId="Web-{94794A37-6A87-44BC-26D5-C559EECE5AA4}" dt="2024-10-28T11:34:11.766" v="469" actId="1076"/>
        <pc:sldMkLst>
          <pc:docMk/>
          <pc:sldMk cId="4246711434" sldId="284"/>
        </pc:sldMkLst>
      </pc:sldChg>
      <pc:sldChg chg="delSp modSp">
        <pc:chgData name="손승민/임베디드시스템공학과" userId="S::sonsmmm@inu.ac.kr::376a3dc8-626b-4c03-a9a2-92f84b1df806" providerId="AD" clId="Web-{94794A37-6A87-44BC-26D5-C559EECE5AA4}" dt="2024-10-28T10:11:18.163" v="63"/>
        <pc:sldMkLst>
          <pc:docMk/>
          <pc:sldMk cId="688533216" sldId="285"/>
        </pc:sldMkLst>
      </pc:sldChg>
      <pc:sldChg chg="delSp modSp">
        <pc:chgData name="손승민/임베디드시스템공학과" userId="S::sonsmmm@inu.ac.kr::376a3dc8-626b-4c03-a9a2-92f84b1df806" providerId="AD" clId="Web-{94794A37-6A87-44BC-26D5-C559EECE5AA4}" dt="2024-10-28T08:12:39.968" v="3" actId="14100"/>
        <pc:sldMkLst>
          <pc:docMk/>
          <pc:sldMk cId="2746076724" sldId="286"/>
        </pc:sldMkLst>
        <pc:picChg chg="mod">
          <ac:chgData name="손승민/임베디드시스템공학과" userId="S::sonsmmm@inu.ac.kr::376a3dc8-626b-4c03-a9a2-92f84b1df806" providerId="AD" clId="Web-{94794A37-6A87-44BC-26D5-C559EECE5AA4}" dt="2024-10-28T08:12:39.968" v="3" actId="14100"/>
          <ac:picMkLst>
            <pc:docMk/>
            <pc:sldMk cId="2746076724" sldId="286"/>
            <ac:picMk id="1026" creationId="{C1FEE8A7-4126-ACE2-B417-4C4D35C9FCFD}"/>
          </ac:picMkLst>
        </pc:picChg>
      </pc:sldChg>
      <pc:sldChg chg="delSp modSp">
        <pc:chgData name="손승민/임베디드시스템공학과" userId="S::sonsmmm@inu.ac.kr::376a3dc8-626b-4c03-a9a2-92f84b1df806" providerId="AD" clId="Web-{94794A37-6A87-44BC-26D5-C559EECE5AA4}" dt="2024-10-28T11:08:35.463" v="345" actId="20577"/>
        <pc:sldMkLst>
          <pc:docMk/>
          <pc:sldMk cId="1520029374" sldId="287"/>
        </pc:sldMkLst>
        <pc:spChg chg="mod">
          <ac:chgData name="손승민/임베디드시스템공학과" userId="S::sonsmmm@inu.ac.kr::376a3dc8-626b-4c03-a9a2-92f84b1df806" providerId="AD" clId="Web-{94794A37-6A87-44BC-26D5-C559EECE5AA4}" dt="2024-10-28T11:08:35.463" v="345" actId="20577"/>
          <ac:spMkLst>
            <pc:docMk/>
            <pc:sldMk cId="1520029374" sldId="287"/>
            <ac:spMk id="8" creationId="{48CABC2D-0B9D-C988-6934-986B7396D63A}"/>
          </ac:spMkLst>
        </pc:spChg>
      </pc:sldChg>
      <pc:sldChg chg="modSp">
        <pc:chgData name="손승민/임베디드시스템공학과" userId="S::sonsmmm@inu.ac.kr::376a3dc8-626b-4c03-a9a2-92f84b1df806" providerId="AD" clId="Web-{94794A37-6A87-44BC-26D5-C559EECE5AA4}" dt="2024-10-28T11:22:30.412" v="385" actId="1076"/>
        <pc:sldMkLst>
          <pc:docMk/>
          <pc:sldMk cId="427037691" sldId="288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2:49:51.443" v="493" actId="20577"/>
        <pc:sldMkLst>
          <pc:docMk/>
          <pc:sldMk cId="2151370198" sldId="289"/>
        </pc:sldMkLst>
        <pc:spChg chg="mod">
          <ac:chgData name="손승민/임베디드시스템공학과" userId="S::sonsmmm@inu.ac.kr::376a3dc8-626b-4c03-a9a2-92f84b1df806" providerId="AD" clId="Web-{94794A37-6A87-44BC-26D5-C559EECE5AA4}" dt="2024-10-28T12:49:51.443" v="493" actId="20577"/>
          <ac:spMkLst>
            <pc:docMk/>
            <pc:sldMk cId="2151370198" sldId="289"/>
            <ac:spMk id="3" creationId="{73F03ACE-4944-9FA2-7B40-C878423C2754}"/>
          </ac:spMkLst>
        </pc:spChg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1:21:12.302" v="373" actId="1076"/>
        <pc:sldMkLst>
          <pc:docMk/>
          <pc:sldMk cId="3527033970" sldId="290"/>
        </pc:sldMkLst>
        <pc:spChg chg="add mod">
          <ac:chgData name="손승민/임베디드시스템공학과" userId="S::sonsmmm@inu.ac.kr::376a3dc8-626b-4c03-a9a2-92f84b1df806" providerId="AD" clId="Web-{94794A37-6A87-44BC-26D5-C559EECE5AA4}" dt="2024-10-28T11:17:46.205" v="370" actId="1076"/>
          <ac:spMkLst>
            <pc:docMk/>
            <pc:sldMk cId="3527033970" sldId="290"/>
            <ac:spMk id="3" creationId="{CA217AD2-324F-54C0-80D9-09E0160B6482}"/>
          </ac:spMkLst>
        </pc:spChg>
        <pc:picChg chg="add mod modCrop">
          <ac:chgData name="손승민/임베디드시스템공학과" userId="S::sonsmmm@inu.ac.kr::376a3dc8-626b-4c03-a9a2-92f84b1df806" providerId="AD" clId="Web-{94794A37-6A87-44BC-26D5-C559EECE5AA4}" dt="2024-10-28T11:21:12.302" v="373" actId="1076"/>
          <ac:picMkLst>
            <pc:docMk/>
            <pc:sldMk cId="3527033970" sldId="290"/>
            <ac:picMk id="7" creationId="{01359937-DC2F-C62D-09AE-50E1292EE460}"/>
          </ac:picMkLst>
        </pc:picChg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1:22:51.913" v="389" actId="1076"/>
        <pc:sldMkLst>
          <pc:docMk/>
          <pc:sldMk cId="4250534475" sldId="293"/>
        </pc:sldMkLst>
      </pc:sldChg>
      <pc:sldChg chg="modSp">
        <pc:chgData name="손승민/임베디드시스템공학과" userId="S::sonsmmm@inu.ac.kr::376a3dc8-626b-4c03-a9a2-92f84b1df806" providerId="AD" clId="Web-{94794A37-6A87-44BC-26D5-C559EECE5AA4}" dt="2024-10-28T12:56:50.757" v="514" actId="20577"/>
        <pc:sldMkLst>
          <pc:docMk/>
          <pc:sldMk cId="3069699350" sldId="294"/>
        </pc:sldMkLst>
        <pc:spChg chg="mod">
          <ac:chgData name="손승민/임베디드시스템공학과" userId="S::sonsmmm@inu.ac.kr::376a3dc8-626b-4c03-a9a2-92f84b1df806" providerId="AD" clId="Web-{94794A37-6A87-44BC-26D5-C559EECE5AA4}" dt="2024-10-28T12:56:50.757" v="514" actId="20577"/>
          <ac:spMkLst>
            <pc:docMk/>
            <pc:sldMk cId="3069699350" sldId="294"/>
            <ac:spMk id="4" creationId="{E6AC99E8-DC7A-37A4-CB13-CF00EBD26D04}"/>
          </ac:spMkLst>
        </pc:spChg>
      </pc:sldChg>
      <pc:sldChg chg="addSp modSp del">
        <pc:chgData name="손승민/임베디드시스템공학과" userId="S::sonsmmm@inu.ac.kr::376a3dc8-626b-4c03-a9a2-92f84b1df806" providerId="AD" clId="Web-{94794A37-6A87-44BC-26D5-C559EECE5AA4}" dt="2024-10-28T10:46:30.460" v="176"/>
        <pc:sldMkLst>
          <pc:docMk/>
          <pc:sldMk cId="1547712671" sldId="295"/>
        </pc:sldMkLst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2:48:04.052" v="477"/>
        <pc:sldMkLst>
          <pc:docMk/>
          <pc:sldMk cId="614272397" sldId="297"/>
        </pc:sldMkLst>
        <pc:spChg chg="add mod">
          <ac:chgData name="손승민/임베디드시스템공학과" userId="S::sonsmmm@inu.ac.kr::376a3dc8-626b-4c03-a9a2-92f84b1df806" providerId="AD" clId="Web-{94794A37-6A87-44BC-26D5-C559EECE5AA4}" dt="2024-10-28T11:31:00.654" v="428" actId="20577"/>
          <ac:spMkLst>
            <pc:docMk/>
            <pc:sldMk cId="614272397" sldId="297"/>
            <ac:spMk id="5" creationId="{9F3136ED-6D15-350D-46BF-2968D8188963}"/>
          </ac:spMkLst>
        </pc:spChg>
        <pc:spChg chg="add mod">
          <ac:chgData name="손승민/임베디드시스템공학과" userId="S::sonsmmm@inu.ac.kr::376a3dc8-626b-4c03-a9a2-92f84b1df806" providerId="AD" clId="Web-{94794A37-6A87-44BC-26D5-C559EECE5AA4}" dt="2024-10-28T11:32:30.265" v="446" actId="1076"/>
          <ac:spMkLst>
            <pc:docMk/>
            <pc:sldMk cId="614272397" sldId="297"/>
            <ac:spMk id="7" creationId="{36DFE2C9-E47B-C7A0-FA7B-3A35ACBB4145}"/>
          </ac:spMkLst>
        </pc:spChg>
        <pc:picChg chg="mod">
          <ac:chgData name="손승민/임베디드시스템공학과" userId="S::sonsmmm@inu.ac.kr::376a3dc8-626b-4c03-a9a2-92f84b1df806" providerId="AD" clId="Web-{94794A37-6A87-44BC-26D5-C559EECE5AA4}" dt="2024-10-28T10:41:21.205" v="174" actId="14100"/>
          <ac:picMkLst>
            <pc:docMk/>
            <pc:sldMk cId="614272397" sldId="297"/>
            <ac:picMk id="6" creationId="{B4E11111-9379-2BC8-A5C9-ECFCA05BEEDC}"/>
          </ac:picMkLst>
        </pc:picChg>
        <pc:picChg chg="mod">
          <ac:chgData name="손승민/임베디드시스템공학과" userId="S::sonsmmm@inu.ac.kr::376a3dc8-626b-4c03-a9a2-92f84b1df806" providerId="AD" clId="Web-{94794A37-6A87-44BC-26D5-C559EECE5AA4}" dt="2024-10-28T11:32:36.421" v="448" actId="14100"/>
          <ac:picMkLst>
            <pc:docMk/>
            <pc:sldMk cId="614272397" sldId="297"/>
            <ac:picMk id="8" creationId="{2EA65E46-9132-64CD-22A6-38DE18C4BFE7}"/>
          </ac:picMkLst>
        </pc:picChg>
      </pc:sldChg>
      <pc:sldChg chg="addSp delSp modSp">
        <pc:chgData name="손승민/임베디드시스템공학과" userId="S::sonsmmm@inu.ac.kr::376a3dc8-626b-4c03-a9a2-92f84b1df806" providerId="AD" clId="Web-{94794A37-6A87-44BC-26D5-C559EECE5AA4}" dt="2024-10-28T11:29:54.575" v="395" actId="1076"/>
        <pc:sldMkLst>
          <pc:docMk/>
          <pc:sldMk cId="4124100020" sldId="298"/>
        </pc:sldMkLst>
        <pc:spChg chg="mod">
          <ac:chgData name="손승민/임베디드시스템공학과" userId="S::sonsmmm@inu.ac.kr::376a3dc8-626b-4c03-a9a2-92f84b1df806" providerId="AD" clId="Web-{94794A37-6A87-44BC-26D5-C559EECE5AA4}" dt="2024-10-28T08:35:14.747" v="19" actId="20577"/>
          <ac:spMkLst>
            <pc:docMk/>
            <pc:sldMk cId="4124100020" sldId="298"/>
            <ac:spMk id="2" creationId="{618BED32-8B6F-6688-227A-40EC0FC7B9DA}"/>
          </ac:spMkLst>
        </pc:spChg>
      </pc:sldChg>
      <pc:sldChg chg="modSp">
        <pc:chgData name="손승민/임베디드시스템공학과" userId="S::sonsmmm@inu.ac.kr::376a3dc8-626b-4c03-a9a2-92f84b1df806" providerId="AD" clId="Web-{94794A37-6A87-44BC-26D5-C559EECE5AA4}" dt="2024-10-28T12:47:30.568" v="476" actId="20577"/>
        <pc:sldMkLst>
          <pc:docMk/>
          <pc:sldMk cId="1929507043" sldId="300"/>
        </pc:sldMkLst>
      </pc:sldChg>
    </pc:docChg>
  </pc:docChgLst>
  <pc:docChgLst>
    <pc:chgData name="게스트 사용자" userId="S::urn:spo:anon#f14afdcba77a85aa96273d182ca0179a4361a2810c2e6b70b27baceef0046536::" providerId="AD" clId="Web-{8B43F4DE-D547-D476-5774-6944C25677AB}"/>
    <pc:docChg chg="modSld">
      <pc:chgData name="게스트 사용자" userId="S::urn:spo:anon#f14afdcba77a85aa96273d182ca0179a4361a2810c2e6b70b27baceef0046536::" providerId="AD" clId="Web-{8B43F4DE-D547-D476-5774-6944C25677AB}" dt="2024-10-29T14:50:54.988" v="63" actId="20577"/>
      <pc:docMkLst>
        <pc:docMk/>
      </pc:docMkLst>
      <pc:sldChg chg="modSp">
        <pc:chgData name="게스트 사용자" userId="S::urn:spo:anon#f14afdcba77a85aa96273d182ca0179a4361a2810c2e6b70b27baceef0046536::" providerId="AD" clId="Web-{8B43F4DE-D547-D476-5774-6944C25677AB}" dt="2024-10-29T14:33:33.823" v="31" actId="20577"/>
        <pc:sldMkLst>
          <pc:docMk/>
          <pc:sldMk cId="0" sldId="257"/>
        </pc:sldMkLst>
        <pc:spChg chg="mod">
          <ac:chgData name="게스트 사용자" userId="S::urn:spo:anon#f14afdcba77a85aa96273d182ca0179a4361a2810c2e6b70b27baceef0046536::" providerId="AD" clId="Web-{8B43F4DE-D547-D476-5774-6944C25677AB}" dt="2024-10-29T14:33:33.823" v="31" actId="20577"/>
          <ac:spMkLst>
            <pc:docMk/>
            <pc:sldMk cId="0" sldId="257"/>
            <ac:spMk id="13" creationId="{00000000-0000-0000-0000-000000000000}"/>
          </ac:spMkLst>
        </pc:spChg>
      </pc:sldChg>
      <pc:sldChg chg="addSp delSp modSp">
        <pc:chgData name="게스트 사용자" userId="S::urn:spo:anon#f14afdcba77a85aa96273d182ca0179a4361a2810c2e6b70b27baceef0046536::" providerId="AD" clId="Web-{8B43F4DE-D547-D476-5774-6944C25677AB}" dt="2024-10-29T14:48:17.830" v="57" actId="20577"/>
        <pc:sldMkLst>
          <pc:docMk/>
          <pc:sldMk cId="1520029374" sldId="287"/>
        </pc:sldMkLst>
        <pc:spChg chg="mod">
          <ac:chgData name="게스트 사용자" userId="S::urn:spo:anon#f14afdcba77a85aa96273d182ca0179a4361a2810c2e6b70b27baceef0046536::" providerId="AD" clId="Web-{8B43F4DE-D547-D476-5774-6944C25677AB}" dt="2024-10-29T14:48:17.830" v="57" actId="20577"/>
          <ac:spMkLst>
            <pc:docMk/>
            <pc:sldMk cId="1520029374" sldId="287"/>
            <ac:spMk id="6" creationId="{1EEE2D8A-3D45-21B1-EC4C-92468C646B6A}"/>
          </ac:spMkLst>
        </pc:spChg>
        <pc:spChg chg="mod">
          <ac:chgData name="게스트 사용자" userId="S::urn:spo:anon#f14afdcba77a85aa96273d182ca0179a4361a2810c2e6b70b27baceef0046536::" providerId="AD" clId="Web-{8B43F4DE-D547-D476-5774-6944C25677AB}" dt="2024-10-29T14:48:10.283" v="55" actId="20577"/>
          <ac:spMkLst>
            <pc:docMk/>
            <pc:sldMk cId="1520029374" sldId="287"/>
            <ac:spMk id="8" creationId="{48CABC2D-0B9D-C988-6934-986B7396D63A}"/>
          </ac:spMkLst>
        </pc:spChg>
        <pc:picChg chg="add del">
          <ac:chgData name="게스트 사용자" userId="S::urn:spo:anon#f14afdcba77a85aa96273d182ca0179a4361a2810c2e6b70b27baceef0046536::" providerId="AD" clId="Web-{8B43F4DE-D547-D476-5774-6944C25677AB}" dt="2024-10-29T14:45:08.782" v="41"/>
          <ac:picMkLst>
            <pc:docMk/>
            <pc:sldMk cId="1520029374" sldId="287"/>
            <ac:picMk id="3" creationId="{1FE2A721-7369-9C9B-A1CB-D20731EBF228}"/>
          </ac:picMkLst>
        </pc:picChg>
        <pc:picChg chg="add del mod">
          <ac:chgData name="게스트 사용자" userId="S::urn:spo:anon#f14afdcba77a85aa96273d182ca0179a4361a2810c2e6b70b27baceef0046536::" providerId="AD" clId="Web-{8B43F4DE-D547-D476-5774-6944C25677AB}" dt="2024-10-29T14:45:07.047" v="40"/>
          <ac:picMkLst>
            <pc:docMk/>
            <pc:sldMk cId="1520029374" sldId="287"/>
            <ac:picMk id="9" creationId="{C889638D-C72B-4E6E-E43F-10C222BFF670}"/>
          </ac:picMkLst>
        </pc:picChg>
        <pc:picChg chg="add del mod">
          <ac:chgData name="게스트 사용자" userId="S::urn:spo:anon#f14afdcba77a85aa96273d182ca0179a4361a2810c2e6b70b27baceef0046536::" providerId="AD" clId="Web-{8B43F4DE-D547-D476-5774-6944C25677AB}" dt="2024-10-29T14:45:38.719" v="47"/>
          <ac:picMkLst>
            <pc:docMk/>
            <pc:sldMk cId="1520029374" sldId="287"/>
            <ac:picMk id="10" creationId="{B9CB587F-DD95-E659-5E9C-6BF13A105A29}"/>
          </ac:picMkLst>
        </pc:picChg>
      </pc:sldChg>
      <pc:sldChg chg="modSp">
        <pc:chgData name="게스트 사용자" userId="S::urn:spo:anon#f14afdcba77a85aa96273d182ca0179a4361a2810c2e6b70b27baceef0046536::" providerId="AD" clId="Web-{8B43F4DE-D547-D476-5774-6944C25677AB}" dt="2024-10-29T14:07:19.265" v="23" actId="20577"/>
        <pc:sldMkLst>
          <pc:docMk/>
          <pc:sldMk cId="1898361156" sldId="301"/>
        </pc:sldMkLst>
        <pc:spChg chg="mod">
          <ac:chgData name="게스트 사용자" userId="S::urn:spo:anon#f14afdcba77a85aa96273d182ca0179a4361a2810c2e6b70b27baceef0046536::" providerId="AD" clId="Web-{8B43F4DE-D547-D476-5774-6944C25677AB}" dt="2024-10-29T14:07:19.265" v="23" actId="20577"/>
          <ac:spMkLst>
            <pc:docMk/>
            <pc:sldMk cId="1898361156" sldId="301"/>
            <ac:spMk id="4" creationId="{E6916AE0-2D4F-2FEC-D525-230C3440E72B}"/>
          </ac:spMkLst>
        </pc:spChg>
      </pc:sldChg>
      <pc:sldChg chg="modSp">
        <pc:chgData name="게스트 사용자" userId="S::urn:spo:anon#f14afdcba77a85aa96273d182ca0179a4361a2810c2e6b70b27baceef0046536::" providerId="AD" clId="Web-{8B43F4DE-D547-D476-5774-6944C25677AB}" dt="2024-10-29T14:50:54.988" v="63" actId="20577"/>
        <pc:sldMkLst>
          <pc:docMk/>
          <pc:sldMk cId="2726345212" sldId="313"/>
        </pc:sldMkLst>
        <pc:spChg chg="mod">
          <ac:chgData name="게스트 사용자" userId="S::urn:spo:anon#f14afdcba77a85aa96273d182ca0179a4361a2810c2e6b70b27baceef0046536::" providerId="AD" clId="Web-{8B43F4DE-D547-D476-5774-6944C25677AB}" dt="2024-10-29T14:50:54.988" v="63" actId="20577"/>
          <ac:spMkLst>
            <pc:docMk/>
            <pc:sldMk cId="2726345212" sldId="313"/>
            <ac:spMk id="7" creationId="{871A321F-183A-FA03-909B-003B523820EE}"/>
          </ac:spMkLst>
        </pc:spChg>
      </pc:sldChg>
    </pc:docChg>
  </pc:docChgLst>
  <pc:docChgLst>
    <pc:chgData name="장경은/임베디드시스템공학과" userId="S::comjke33@inu.ac.kr::1c4bfb4c-6a62-4cb7-b844-338310cd68bc" providerId="AD" clId="Web-{019A604D-6E36-AA3F-903E-CD161A3691CB}"/>
    <pc:docChg chg="modSld">
      <pc:chgData name="장경은/임베디드시스템공학과" userId="S::comjke33@inu.ac.kr::1c4bfb4c-6a62-4cb7-b844-338310cd68bc" providerId="AD" clId="Web-{019A604D-6E36-AA3F-903E-CD161A3691CB}" dt="2024-10-27T16:13:13.601" v="0"/>
      <pc:docMkLst>
        <pc:docMk/>
      </pc:docMkLst>
      <pc:sldChg chg="addSp">
        <pc:chgData name="장경은/임베디드시스템공학과" userId="S::comjke33@inu.ac.kr::1c4bfb4c-6a62-4cb7-b844-338310cd68bc" providerId="AD" clId="Web-{019A604D-6E36-AA3F-903E-CD161A3691CB}" dt="2024-10-27T16:13:13.601" v="0"/>
        <pc:sldMkLst>
          <pc:docMk/>
          <pc:sldMk cId="3527033970" sldId="290"/>
        </pc:sldMkLst>
        <pc:spChg chg="add">
          <ac:chgData name="장경은/임베디드시스템공학과" userId="S::comjke33@inu.ac.kr::1c4bfb4c-6a62-4cb7-b844-338310cd68bc" providerId="AD" clId="Web-{019A604D-6E36-AA3F-903E-CD161A3691CB}" dt="2024-10-27T16:13:13.601" v="0"/>
          <ac:spMkLst>
            <pc:docMk/>
            <pc:sldMk cId="3527033970" sldId="290"/>
            <ac:spMk id="5" creationId="{B0B57256-EC8D-FDB9-1F59-34377A5D3E81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6AD2E90E-E521-7F5B-2A1E-E3F0A67831C4}"/>
    <pc:docChg chg="modSld">
      <pc:chgData name="게스트 사용자" userId="S::urn:spo:anon#f14afdcba77a85aa96273d182ca0179a4361a2810c2e6b70b27baceef0046536::" providerId="AD" clId="Web-{6AD2E90E-E521-7F5B-2A1E-E3F0A67831C4}" dt="2024-10-29T06:06:17.269" v="70" actId="1076"/>
      <pc:docMkLst>
        <pc:docMk/>
      </pc:docMkLst>
      <pc:sldChg chg="addSp delSp modSp">
        <pc:chgData name="게스트 사용자" userId="S::urn:spo:anon#f14afdcba77a85aa96273d182ca0179a4361a2810c2e6b70b27baceef0046536::" providerId="AD" clId="Web-{6AD2E90E-E521-7F5B-2A1E-E3F0A67831C4}" dt="2024-10-29T06:06:17.269" v="70" actId="1076"/>
        <pc:sldMkLst>
          <pc:docMk/>
          <pc:sldMk cId="1520029374" sldId="287"/>
        </pc:sldMkLst>
        <pc:picChg chg="add del">
          <ac:chgData name="게스트 사용자" userId="S::urn:spo:anon#f14afdcba77a85aa96273d182ca0179a4361a2810c2e6b70b27baceef0046536::" providerId="AD" clId="Web-{6AD2E90E-E521-7F5B-2A1E-E3F0A67831C4}" dt="2024-10-29T03:12:25.997" v="69"/>
          <ac:picMkLst>
            <pc:docMk/>
            <pc:sldMk cId="1520029374" sldId="287"/>
            <ac:picMk id="3" creationId="{D71AAE6E-C054-2C1F-9C22-3AA47CEF59D9}"/>
          </ac:picMkLst>
        </pc:picChg>
        <pc:picChg chg="mod">
          <ac:chgData name="게스트 사용자" userId="S::urn:spo:anon#f14afdcba77a85aa96273d182ca0179a4361a2810c2e6b70b27baceef0046536::" providerId="AD" clId="Web-{6AD2E90E-E521-7F5B-2A1E-E3F0A67831C4}" dt="2024-10-29T06:06:17.269" v="70" actId="1076"/>
          <ac:picMkLst>
            <pc:docMk/>
            <pc:sldMk cId="1520029374" sldId="287"/>
            <ac:picMk id="4098" creationId="{760B4AFB-CAD0-8EBB-7E30-6B7BF32F24EC}"/>
          </ac:picMkLst>
        </pc:picChg>
      </pc:sldChg>
      <pc:sldChg chg="modSp">
        <pc:chgData name="게스트 사용자" userId="S::urn:spo:anon#f14afdcba77a85aa96273d182ca0179a4361a2810c2e6b70b27baceef0046536::" providerId="AD" clId="Web-{6AD2E90E-E521-7F5B-2A1E-E3F0A67831C4}" dt="2024-10-29T03:09:41.042" v="67" actId="20577"/>
        <pc:sldMkLst>
          <pc:docMk/>
          <pc:sldMk cId="1929507043" sldId="300"/>
        </pc:sldMkLst>
        <pc:spChg chg="mod">
          <ac:chgData name="게스트 사용자" userId="S::urn:spo:anon#f14afdcba77a85aa96273d182ca0179a4361a2810c2e6b70b27baceef0046536::" providerId="AD" clId="Web-{6AD2E90E-E521-7F5B-2A1E-E3F0A67831C4}" dt="2024-10-29T03:09:41.042" v="67" actId="20577"/>
          <ac:spMkLst>
            <pc:docMk/>
            <pc:sldMk cId="1929507043" sldId="300"/>
            <ac:spMk id="2" creationId="{F8160EB9-E6E8-3C11-40F1-C2A0CAE28084}"/>
          </ac:spMkLst>
        </pc:spChg>
        <pc:spChg chg="mod">
          <ac:chgData name="게스트 사용자" userId="S::urn:spo:anon#f14afdcba77a85aa96273d182ca0179a4361a2810c2e6b70b27baceef0046536::" providerId="AD" clId="Web-{6AD2E90E-E521-7F5B-2A1E-E3F0A67831C4}" dt="2024-10-29T03:08:28.089" v="60" actId="20577"/>
          <ac:spMkLst>
            <pc:docMk/>
            <pc:sldMk cId="1929507043" sldId="300"/>
            <ac:spMk id="5" creationId="{23C1E268-0E0B-B8A3-0EA4-0201EAC977E2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4BE5AE20-4ABB-D547-C983-4068089668BA}"/>
    <pc:docChg chg="modSld">
      <pc:chgData name="게스트 사용자" userId="S::urn:spo:anon#f14afdcba77a85aa96273d182ca0179a4361a2810c2e6b70b27baceef0046536::" providerId="AD" clId="Web-{4BE5AE20-4ABB-D547-C983-4068089668BA}" dt="2024-10-29T16:08:02.113" v="109" actId="20577"/>
      <pc:docMkLst>
        <pc:docMk/>
      </pc:docMkLst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5:05:19.328" v="34"/>
        <pc:sldMkLst>
          <pc:docMk/>
          <pc:sldMk cId="590398643" sldId="291"/>
        </pc:sldMkLst>
        <pc:spChg chg="mod">
          <ac:chgData name="게스트 사용자" userId="S::urn:spo:anon#f14afdcba77a85aa96273d182ca0179a4361a2810c2e6b70b27baceef0046536::" providerId="AD" clId="Web-{4BE5AE20-4ABB-D547-C983-4068089668BA}" dt="2024-10-29T15:05:03.296" v="28" actId="20577"/>
          <ac:spMkLst>
            <pc:docMk/>
            <pc:sldMk cId="590398643" sldId="291"/>
            <ac:spMk id="6" creationId="{EB340E80-416C-8B1F-AF18-5BA8D567E3FE}"/>
          </ac:spMkLst>
        </pc:spChg>
      </pc:sldChg>
      <pc:sldChg chg="addSp delSp modSp mod modClrScheme chgLayout">
        <pc:chgData name="게스트 사용자" userId="S::urn:spo:anon#f14afdcba77a85aa96273d182ca0179a4361a2810c2e6b70b27baceef0046536::" providerId="AD" clId="Web-{4BE5AE20-4ABB-D547-C983-4068089668BA}" dt="2024-10-29T16:07:14" v="70"/>
        <pc:sldMkLst>
          <pc:docMk/>
          <pc:sldMk cId="370915935" sldId="299"/>
        </pc:sldMkLst>
        <pc:spChg chg="add del">
          <ac:chgData name="게스트 사용자" userId="S::urn:spo:anon#f14afdcba77a85aa96273d182ca0179a4361a2810c2e6b70b27baceef0046536::" providerId="AD" clId="Web-{4BE5AE20-4ABB-D547-C983-4068089668BA}" dt="2024-10-29T16:07:11.531" v="68"/>
          <ac:spMkLst>
            <pc:docMk/>
            <pc:sldMk cId="370915935" sldId="299"/>
            <ac:spMk id="3" creationId="{D931EAC4-373D-2250-F337-7CB79F2DB286}"/>
          </ac:spMkLst>
        </pc:spChg>
        <pc:spChg chg="del mod">
          <ac:chgData name="게스트 사용자" userId="S::urn:spo:anon#f14afdcba77a85aa96273d182ca0179a4361a2810c2e6b70b27baceef0046536::" providerId="AD" clId="Web-{4BE5AE20-4ABB-D547-C983-4068089668BA}" dt="2024-10-29T16:07:13.656" v="69"/>
          <ac:spMkLst>
            <pc:docMk/>
            <pc:sldMk cId="370915935" sldId="299"/>
            <ac:spMk id="5" creationId="{44F922CB-CB44-83F7-EDAD-C7DF1721DC1F}"/>
          </ac:spMkLst>
        </pc:spChg>
        <pc:spChg chg="add">
          <ac:chgData name="게스트 사용자" userId="S::urn:spo:anon#f14afdcba77a85aa96273d182ca0179a4361a2810c2e6b70b27baceef0046536::" providerId="AD" clId="Web-{4BE5AE20-4ABB-D547-C983-4068089668BA}" dt="2024-10-29T16:07:14" v="70"/>
          <ac:spMkLst>
            <pc:docMk/>
            <pc:sldMk cId="370915935" sldId="299"/>
            <ac:spMk id="8" creationId="{C1B95437-2423-3A68-1F22-71A2CC09AC33}"/>
          </ac:spMkLst>
        </pc:spChg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6:06:26.168" v="48" actId="20577"/>
        <pc:sldMkLst>
          <pc:docMk/>
          <pc:sldMk cId="1664565819" sldId="318"/>
        </pc:sldMkLst>
        <pc:spChg chg="mod">
          <ac:chgData name="게스트 사용자" userId="S::urn:spo:anon#f14afdcba77a85aa96273d182ca0179a4361a2810c2e6b70b27baceef0046536::" providerId="AD" clId="Web-{4BE5AE20-4ABB-D547-C983-4068089668BA}" dt="2024-10-29T16:06:26.168" v="48" actId="20577"/>
          <ac:spMkLst>
            <pc:docMk/>
            <pc:sldMk cId="1664565819" sldId="318"/>
            <ac:spMk id="2" creationId="{AD1AAA47-4034-34E2-05A5-6B27800A2B1D}"/>
          </ac:spMkLst>
        </pc:spChg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6:06:41.091" v="53" actId="20577"/>
        <pc:sldMkLst>
          <pc:docMk/>
          <pc:sldMk cId="3989970384" sldId="319"/>
        </pc:sldMkLst>
        <pc:spChg chg="mod">
          <ac:chgData name="게스트 사용자" userId="S::urn:spo:anon#f14afdcba77a85aa96273d182ca0179a4361a2810c2e6b70b27baceef0046536::" providerId="AD" clId="Web-{4BE5AE20-4ABB-D547-C983-4068089668BA}" dt="2024-10-29T16:06:41.091" v="53" actId="20577"/>
          <ac:spMkLst>
            <pc:docMk/>
            <pc:sldMk cId="3989970384" sldId="319"/>
            <ac:spMk id="2" creationId="{AD1AAA47-4034-34E2-05A5-6B27800A2B1D}"/>
          </ac:spMkLst>
        </pc:spChg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6:07:05.843" v="66" actId="20577"/>
        <pc:sldMkLst>
          <pc:docMk/>
          <pc:sldMk cId="4147194015" sldId="320"/>
        </pc:sldMkLst>
        <pc:spChg chg="mod">
          <ac:chgData name="게스트 사용자" userId="S::urn:spo:anon#f14afdcba77a85aa96273d182ca0179a4361a2810c2e6b70b27baceef0046536::" providerId="AD" clId="Web-{4BE5AE20-4ABB-D547-C983-4068089668BA}" dt="2024-10-29T16:07:05.843" v="66" actId="20577"/>
          <ac:spMkLst>
            <pc:docMk/>
            <pc:sldMk cId="4147194015" sldId="320"/>
            <ac:spMk id="2" creationId="{AD1AAA47-4034-34E2-05A5-6B27800A2B1D}"/>
          </ac:spMkLst>
        </pc:spChg>
      </pc:sldChg>
      <pc:sldChg chg="addSp delSp modSp mod modClrScheme chgLayout">
        <pc:chgData name="게스트 사용자" userId="S::urn:spo:anon#f14afdcba77a85aa96273d182ca0179a4361a2810c2e6b70b27baceef0046536::" providerId="AD" clId="Web-{4BE5AE20-4ABB-D547-C983-4068089668BA}" dt="2024-10-29T16:08:02.113" v="109" actId="20577"/>
        <pc:sldMkLst>
          <pc:docMk/>
          <pc:sldMk cId="2748719532" sldId="321"/>
        </pc:sldMkLst>
        <pc:spChg chg="del mod">
          <ac:chgData name="게스트 사용자" userId="S::urn:spo:anon#f14afdcba77a85aa96273d182ca0179a4361a2810c2e6b70b27baceef0046536::" providerId="AD" clId="Web-{4BE5AE20-4ABB-D547-C983-4068089668BA}" dt="2024-10-29T16:07:17.860" v="71"/>
          <ac:spMkLst>
            <pc:docMk/>
            <pc:sldMk cId="2748719532" sldId="321"/>
            <ac:spMk id="2" creationId="{517DA940-AE6A-3A50-5F9A-61ED930299E7}"/>
          </ac:spMkLst>
        </pc:spChg>
        <pc:spChg chg="add del">
          <ac:chgData name="게스트 사용자" userId="S::urn:spo:anon#f14afdcba77a85aa96273d182ca0179a4361a2810c2e6b70b27baceef0046536::" providerId="AD" clId="Web-{4BE5AE20-4ABB-D547-C983-4068089668BA}" dt="2024-10-29T16:07:20.532" v="73"/>
          <ac:spMkLst>
            <pc:docMk/>
            <pc:sldMk cId="2748719532" sldId="321"/>
            <ac:spMk id="4" creationId="{485D625D-EA39-E5F9-0CBF-9E3041B27DDB}"/>
          </ac:spMkLst>
        </pc:spChg>
        <pc:spChg chg="add mod">
          <ac:chgData name="게스트 사용자" userId="S::urn:spo:anon#f14afdcba77a85aa96273d182ca0179a4361a2810c2e6b70b27baceef0046536::" providerId="AD" clId="Web-{4BE5AE20-4ABB-D547-C983-4068089668BA}" dt="2024-10-29T16:08:02.113" v="109" actId="20577"/>
          <ac:spMkLst>
            <pc:docMk/>
            <pc:sldMk cId="2748719532" sldId="321"/>
            <ac:spMk id="9" creationId="{80D6D914-80D1-AFA9-106F-16ED56C952E8}"/>
          </ac:spMkLst>
        </pc:spChg>
      </pc:sldChg>
      <pc:sldChg chg="modSp mod modClrScheme chgLayout">
        <pc:chgData name="게스트 사용자" userId="S::urn:spo:anon#f14afdcba77a85aa96273d182ca0179a4361a2810c2e6b70b27baceef0046536::" providerId="AD" clId="Web-{4BE5AE20-4ABB-D547-C983-4068089668BA}" dt="2024-10-29T15:05:19.921" v="40"/>
        <pc:sldMkLst>
          <pc:docMk/>
          <pc:sldMk cId="1529830779" sldId="322"/>
        </pc:sldMkLst>
        <pc:spChg chg="mod">
          <ac:chgData name="게스트 사용자" userId="S::urn:spo:anon#f14afdcba77a85aa96273d182ca0179a4361a2810c2e6b70b27baceef0046536::" providerId="AD" clId="Web-{4BE5AE20-4ABB-D547-C983-4068089668BA}" dt="2024-10-29T15:05:01.687" v="27" actId="20577"/>
          <ac:spMkLst>
            <pc:docMk/>
            <pc:sldMk cId="1529830779" sldId="322"/>
            <ac:spMk id="6" creationId="{EB340E80-416C-8B1F-AF18-5BA8D567E3FE}"/>
          </ac:spMkLst>
        </pc:spChg>
        <pc:graphicFrameChg chg="mod modGraphic">
          <ac:chgData name="게스트 사용자" userId="S::urn:spo:anon#f14afdcba77a85aa96273d182ca0179a4361a2810c2e6b70b27baceef0046536::" providerId="AD" clId="Web-{4BE5AE20-4ABB-D547-C983-4068089668BA}" dt="2024-10-29T15:04:49.514" v="26"/>
          <ac:graphicFrameMkLst>
            <pc:docMk/>
            <pc:sldMk cId="1529830779" sldId="322"/>
            <ac:graphicFrameMk id="4" creationId="{5B84D916-4C64-5187-CA80-F2298CEB002F}"/>
          </ac:graphicFrameMkLst>
        </pc:graphicFrameChg>
      </pc:sldChg>
    </pc:docChg>
  </pc:docChgLst>
  <pc:docChgLst>
    <pc:chgData name="게스트 사용자" userId="S::urn:spo:anon#f14afdcba77a85aa96273d182ca0179a4361a2810c2e6b70b27baceef0046536::" providerId="AD" clId="Web-{65B44AEA-8BE0-6E05-C1FA-8FEFF3947529}"/>
    <pc:docChg chg="modSld">
      <pc:chgData name="게스트 사용자" userId="S::urn:spo:anon#f14afdcba77a85aa96273d182ca0179a4361a2810c2e6b70b27baceef0046536::" providerId="AD" clId="Web-{65B44AEA-8BE0-6E05-C1FA-8FEFF3947529}" dt="2024-10-30T06:37:50.836" v="6" actId="20577"/>
      <pc:docMkLst>
        <pc:docMk/>
      </pc:docMkLst>
      <pc:sldChg chg="modSp">
        <pc:chgData name="게스트 사용자" userId="S::urn:spo:anon#f14afdcba77a85aa96273d182ca0179a4361a2810c2e6b70b27baceef0046536::" providerId="AD" clId="Web-{65B44AEA-8BE0-6E05-C1FA-8FEFF3947529}" dt="2024-10-30T06:37:50.836" v="6" actId="20577"/>
        <pc:sldMkLst>
          <pc:docMk/>
          <pc:sldMk cId="3236927693" sldId="302"/>
        </pc:sldMkLst>
        <pc:spChg chg="mod">
          <ac:chgData name="게스트 사용자" userId="S::urn:spo:anon#f14afdcba77a85aa96273d182ca0179a4361a2810c2e6b70b27baceef0046536::" providerId="AD" clId="Web-{65B44AEA-8BE0-6E05-C1FA-8FEFF3947529}" dt="2024-10-30T06:37:50.836" v="6" actId="20577"/>
          <ac:spMkLst>
            <pc:docMk/>
            <pc:sldMk cId="3236927693" sldId="302"/>
            <ac:spMk id="12" creationId="{0DA6BFA3-47B0-350D-9DD8-7FC6CD839FD0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BC3EC420-C614-1638-642B-1D75018F86BE}"/>
    <pc:docChg chg="modSld">
      <pc:chgData name="게스트 사용자" userId="S::urn:spo:anon#f14afdcba77a85aa96273d182ca0179a4361a2810c2e6b70b27baceef0046536::" providerId="AD" clId="Web-{BC3EC420-C614-1638-642B-1D75018F86BE}" dt="2024-10-27T01:57:06.947" v="1" actId="1076"/>
      <pc:docMkLst>
        <pc:docMk/>
      </pc:docMkLst>
      <pc:sldChg chg="modSp">
        <pc:chgData name="게스트 사용자" userId="S::urn:spo:anon#f14afdcba77a85aa96273d182ca0179a4361a2810c2e6b70b27baceef0046536::" providerId="AD" clId="Web-{BC3EC420-C614-1638-642B-1D75018F86BE}" dt="2024-10-27T01:57:06.947" v="1" actId="1076"/>
        <pc:sldMkLst>
          <pc:docMk/>
          <pc:sldMk cId="0" sldId="256"/>
        </pc:sldMkLst>
        <pc:spChg chg="mod">
          <ac:chgData name="게스트 사용자" userId="S::urn:spo:anon#f14afdcba77a85aa96273d182ca0179a4361a2810c2e6b70b27baceef0046536::" providerId="AD" clId="Web-{BC3EC420-C614-1638-642B-1D75018F86BE}" dt="2024-10-27T01:57:06.947" v="1" actId="1076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D19F3542-A52C-0B33-175F-42AA426673BA}"/>
    <pc:docChg chg="addSld delSld modSld sldOrd">
      <pc:chgData name="게스트 사용자" userId="S::urn:spo:anon#f14afdcba77a85aa96273d182ca0179a4361a2810c2e6b70b27baceef0046536::" providerId="AD" clId="Web-{D19F3542-A52C-0B33-175F-42AA426673BA}" dt="2024-10-29T14:55:31.237" v="109"/>
      <pc:docMkLst>
        <pc:docMk/>
      </pc:docMkLst>
      <pc:sldChg chg="add">
        <pc:chgData name="게스트 사용자" userId="S::urn:spo:anon#f14afdcba77a85aa96273d182ca0179a4361a2810c2e6b70b27baceef0046536::" providerId="AD" clId="Web-{D19F3542-A52C-0B33-175F-42AA426673BA}" dt="2024-10-29T14:55:31.221" v="108"/>
        <pc:sldMkLst>
          <pc:docMk/>
          <pc:sldMk cId="590398643" sldId="291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206" v="106"/>
        <pc:sldMkLst>
          <pc:docMk/>
          <pc:sldMk cId="370915935" sldId="299"/>
        </pc:sldMkLst>
      </pc:sldChg>
      <pc:sldChg chg="addSp delSp modSp new">
        <pc:chgData name="게스트 사용자" userId="S::urn:spo:anon#f14afdcba77a85aa96273d182ca0179a4361a2810c2e6b70b27baceef0046536::" providerId="AD" clId="Web-{D19F3542-A52C-0B33-175F-42AA426673BA}" dt="2024-10-29T14:54:44.563" v="89"/>
        <pc:sldMkLst>
          <pc:docMk/>
          <pc:sldMk cId="1836908217" sldId="315"/>
        </pc:sldMkLst>
        <pc:spChg chg="add del mod">
          <ac:chgData name="게스트 사용자" userId="S::urn:spo:anon#f14afdcba77a85aa96273d182ca0179a4361a2810c2e6b70b27baceef0046536::" providerId="AD" clId="Web-{D19F3542-A52C-0B33-175F-42AA426673BA}" dt="2024-10-29T14:54:44.563" v="89"/>
          <ac:spMkLst>
            <pc:docMk/>
            <pc:sldMk cId="1836908217" sldId="315"/>
            <ac:spMk id="2" creationId="{5106F101-0175-273D-0528-4C02F3E4233B}"/>
          </ac:spMkLst>
        </pc:spChg>
        <pc:spChg chg="add del mod">
          <ac:chgData name="게스트 사용자" userId="S::urn:spo:anon#f14afdcba77a85aa96273d182ca0179a4361a2810c2e6b70b27baceef0046536::" providerId="AD" clId="Web-{D19F3542-A52C-0B33-175F-42AA426673BA}" dt="2024-10-29T14:54:44.563" v="89"/>
          <ac:spMkLst>
            <pc:docMk/>
            <pc:sldMk cId="1836908217" sldId="315"/>
            <ac:spMk id="5" creationId="{D8471429-1FDF-ECE4-A0F9-1AA7E3903050}"/>
          </ac:spMkLst>
        </pc:spChg>
      </pc:sldChg>
      <pc:sldChg chg="delSp modSp add mod ord setBg">
        <pc:chgData name="게스트 사용자" userId="S::urn:spo:anon#f14afdcba77a85aa96273d182ca0179a4361a2810c2e6b70b27baceef0046536::" providerId="AD" clId="Web-{D19F3542-A52C-0B33-175F-42AA426673BA}" dt="2024-10-29T14:54:17.703" v="87" actId="1076"/>
        <pc:sldMkLst>
          <pc:docMk/>
          <pc:sldMk cId="979709531" sldId="316"/>
        </pc:sldMkLst>
        <pc:spChg chg="del">
          <ac:chgData name="게스트 사용자" userId="S::urn:spo:anon#f14afdcba77a85aa96273d182ca0179a4361a2810c2e6b70b27baceef0046536::" providerId="AD" clId="Web-{D19F3542-A52C-0B33-175F-42AA426673BA}" dt="2024-10-29T14:54:04.109" v="75"/>
          <ac:spMkLst>
            <pc:docMk/>
            <pc:sldMk cId="979709531" sldId="316"/>
            <ac:spMk id="7" creationId="{C6E5A459-F5C2-A189-4745-5C0569FEFFC3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7.703" v="87" actId="1076"/>
          <ac:spMkLst>
            <pc:docMk/>
            <pc:sldMk cId="979709531" sldId="316"/>
            <ac:spMk id="8" creationId="{04379F49-0299-8B83-E4F2-98C1B8B2F9E0}"/>
          </ac:spMkLst>
        </pc:spChg>
        <pc:spChg chg="del">
          <ac:chgData name="게스트 사용자" userId="S::urn:spo:anon#f14afdcba77a85aa96273d182ca0179a4361a2810c2e6b70b27baceef0046536::" providerId="AD" clId="Web-{D19F3542-A52C-0B33-175F-42AA426673BA}" dt="2024-10-29T14:54:05.031" v="77"/>
          <ac:spMkLst>
            <pc:docMk/>
            <pc:sldMk cId="979709531" sldId="316"/>
            <ac:spMk id="28" creationId="{00000000-0000-0000-0000-000000000000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2.953" v="78" actId="1076"/>
          <ac:spMkLst>
            <pc:docMk/>
            <pc:sldMk cId="979709531" sldId="316"/>
            <ac:spMk id="63" creationId="{2F711B80-409D-6B66-A13E-45E42EA35B3B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2.968" v="79" actId="1076"/>
          <ac:spMkLst>
            <pc:docMk/>
            <pc:sldMk cId="979709531" sldId="316"/>
            <ac:spMk id="66" creationId="{E624FA96-B556-6001-8831-A2EED53ED701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3" v="80" actId="1076"/>
          <ac:spMkLst>
            <pc:docMk/>
            <pc:sldMk cId="979709531" sldId="316"/>
            <ac:spMk id="68" creationId="{9E6081E4-7B4E-188F-5DCA-788360916398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3.015" v="81" actId="1076"/>
          <ac:spMkLst>
            <pc:docMk/>
            <pc:sldMk cId="979709531" sldId="316"/>
            <ac:spMk id="70" creationId="{CD092B68-FBB1-D9A4-27B5-05D5DDFB0578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7.656" v="85" actId="1076"/>
          <ac:spMkLst>
            <pc:docMk/>
            <pc:sldMk cId="979709531" sldId="316"/>
            <ac:spMk id="73" creationId="{93D68B85-87E7-051E-2ED9-B6664CFF83BD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7.672" v="86" actId="1076"/>
          <ac:spMkLst>
            <pc:docMk/>
            <pc:sldMk cId="979709531" sldId="316"/>
            <ac:spMk id="116" creationId="{77327CC1-9125-56E9-EC48-3189B97259EC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3.047" v="82" actId="1076"/>
          <ac:spMkLst>
            <pc:docMk/>
            <pc:sldMk cId="979709531" sldId="316"/>
            <ac:spMk id="121" creationId="{23B74E24-DB2B-4F30-AA3C-CAA71C68A6E7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3.078" v="83" actId="1076"/>
          <ac:spMkLst>
            <pc:docMk/>
            <pc:sldMk cId="979709531" sldId="316"/>
            <ac:spMk id="122" creationId="{D40B90D8-9782-6F7F-A67E-47E4AEC985C7}"/>
          </ac:spMkLst>
        </pc:spChg>
        <pc:spChg chg="mod">
          <ac:chgData name="게스트 사용자" userId="S::urn:spo:anon#f14afdcba77a85aa96273d182ca0179a4361a2810c2e6b70b27baceef0046536::" providerId="AD" clId="Web-{D19F3542-A52C-0B33-175F-42AA426673BA}" dt="2024-10-29T14:54:13.093" v="84" actId="1076"/>
          <ac:spMkLst>
            <pc:docMk/>
            <pc:sldMk cId="979709531" sldId="316"/>
            <ac:spMk id="123" creationId="{E527D27A-78D8-AECA-6B2E-6AAEB9ECCC7E}"/>
          </ac:spMkLst>
        </pc:spChg>
        <pc:spChg chg="del">
          <ac:chgData name="게스트 사용자" userId="S::urn:spo:anon#f14afdcba77a85aa96273d182ca0179a4361a2810c2e6b70b27baceef0046536::" providerId="AD" clId="Web-{D19F3542-A52C-0B33-175F-42AA426673BA}" dt="2024-10-29T14:54:05.031" v="76"/>
          <ac:spMkLst>
            <pc:docMk/>
            <pc:sldMk cId="979709531" sldId="316"/>
            <ac:spMk id="124" creationId="{CAAC6AAA-6FF7-3EAE-3DC1-0B00C5429553}"/>
          </ac:spMkLst>
        </pc:spChg>
        <pc:grpChg chg="del">
          <ac:chgData name="게스트 사용자" userId="S::urn:spo:anon#f14afdcba77a85aa96273d182ca0179a4361a2810c2e6b70b27baceef0046536::" providerId="AD" clId="Web-{D19F3542-A52C-0B33-175F-42AA426673BA}" dt="2024-10-29T14:54:02.656" v="74"/>
          <ac:grpSpMkLst>
            <pc:docMk/>
            <pc:sldMk cId="979709531" sldId="316"/>
            <ac:grpSpMk id="2" creationId="{00000000-0000-0000-0000-000000000000}"/>
          </ac:grpSpMkLst>
        </pc:grpChg>
      </pc:sldChg>
      <pc:sldChg chg="addSp delSp modSp new">
        <pc:chgData name="게스트 사용자" userId="S::urn:spo:anon#f14afdcba77a85aa96273d182ca0179a4361a2810c2e6b70b27baceef0046536::" providerId="AD" clId="Web-{D19F3542-A52C-0B33-175F-42AA426673BA}" dt="2024-10-29T14:55:09.720" v="102" actId="1076"/>
        <pc:sldMkLst>
          <pc:docMk/>
          <pc:sldMk cId="1653555431" sldId="317"/>
        </pc:sldMkLst>
        <pc:spChg chg="del">
          <ac:chgData name="게스트 사용자" userId="S::urn:spo:anon#f14afdcba77a85aa96273d182ca0179a4361a2810c2e6b70b27baceef0046536::" providerId="AD" clId="Web-{D19F3542-A52C-0B33-175F-42AA426673BA}" dt="2024-10-29T14:54:51.282" v="92"/>
          <ac:spMkLst>
            <pc:docMk/>
            <pc:sldMk cId="1653555431" sldId="317"/>
            <ac:spMk id="2" creationId="{923C8655-6C16-70FA-7E1C-FE69C2344916}"/>
          </ac:spMkLst>
        </pc:spChg>
        <pc:spChg chg="del">
          <ac:chgData name="게스트 사용자" userId="S::urn:spo:anon#f14afdcba77a85aa96273d182ca0179a4361a2810c2e6b70b27baceef0046536::" providerId="AD" clId="Web-{D19F3542-A52C-0B33-175F-42AA426673BA}" dt="2024-10-29T14:54:52.845" v="93"/>
          <ac:spMkLst>
            <pc:docMk/>
            <pc:sldMk cId="1653555431" sldId="317"/>
            <ac:spMk id="3" creationId="{F4A4B501-DB5D-81FA-94AE-059B8815B89D}"/>
          </ac:spMkLst>
        </pc:spChg>
        <pc:spChg chg="add mod">
          <ac:chgData name="게스트 사용자" userId="S::urn:spo:anon#f14afdcba77a85aa96273d182ca0179a4361a2810c2e6b70b27baceef0046536::" providerId="AD" clId="Web-{D19F3542-A52C-0B33-175F-42AA426673BA}" dt="2024-10-29T14:55:09.720" v="102" actId="1076"/>
          <ac:spMkLst>
            <pc:docMk/>
            <pc:sldMk cId="1653555431" sldId="317"/>
            <ac:spMk id="5" creationId="{6C5E4566-CB5C-2543-FB8A-695328179792}"/>
          </ac:spMkLst>
        </pc:spChg>
      </pc:sldChg>
      <pc:sldChg chg="addSp delSp modSp add del replId addAnim delAnim">
        <pc:chgData name="게스트 사용자" userId="S::urn:spo:anon#f14afdcba77a85aa96273d182ca0179a4361a2810c2e6b70b27baceef0046536::" providerId="AD" clId="Web-{D19F3542-A52C-0B33-175F-42AA426673BA}" dt="2024-10-29T14:53:40.202" v="71"/>
        <pc:sldMkLst>
          <pc:docMk/>
          <pc:sldMk cId="3562305011" sldId="317"/>
        </pc:sldMkLst>
        <pc:spChg chg="del">
          <ac:chgData name="게스트 사용자" userId="S::urn:spo:anon#f14afdcba77a85aa96273d182ca0179a4361a2810c2e6b70b27baceef0046536::" providerId="AD" clId="Web-{D19F3542-A52C-0B33-175F-42AA426673BA}" dt="2024-10-29T14:53:36.811" v="38"/>
          <ac:spMkLst>
            <pc:docMk/>
            <pc:sldMk cId="3562305011" sldId="317"/>
            <ac:spMk id="2" creationId="{5106F101-0175-273D-0528-4C02F3E4233B}"/>
          </ac:spMkLst>
        </pc:spChg>
        <pc:spChg chg="del">
          <ac:chgData name="게스트 사용자" userId="S::urn:spo:anon#f14afdcba77a85aa96273d182ca0179a4361a2810c2e6b70b27baceef0046536::" providerId="AD" clId="Web-{D19F3542-A52C-0B33-175F-42AA426673BA}" dt="2024-10-29T14:53:36.686" v="37"/>
          <ac:spMkLst>
            <pc:docMk/>
            <pc:sldMk cId="3562305011" sldId="317"/>
            <ac:spMk id="3" creationId="{53C42466-6254-93F5-B955-5478634AC9BF}"/>
          </ac:spMkLst>
        </pc:spChg>
        <pc:spChg chg="add mod">
          <ac:chgData name="게스트 사용자" userId="S::urn:spo:anon#f14afdcba77a85aa96273d182ca0179a4361a2810c2e6b70b27baceef0046536::" providerId="AD" clId="Web-{D19F3542-A52C-0B33-175F-42AA426673BA}" dt="2024-10-29T14:53:36.811" v="38"/>
          <ac:spMkLst>
            <pc:docMk/>
            <pc:sldMk cId="3562305011" sldId="317"/>
            <ac:spMk id="5" creationId="{693FD529-9A3B-C207-1314-797CC3DC0FA8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45" v="68"/>
          <ac:spMkLst>
            <pc:docMk/>
            <pc:sldMk cId="3562305011" sldId="317"/>
            <ac:spMk id="19" creationId="{A88EE4B2-6A4A-209B-8EAA-739C6F1CF4BC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45" v="67"/>
          <ac:spMkLst>
            <pc:docMk/>
            <pc:sldMk cId="3562305011" sldId="317"/>
            <ac:spMk id="21" creationId="{7A5BECF5-F650-F985-1983-B6BFBD1191FA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45" v="66"/>
          <ac:spMkLst>
            <pc:docMk/>
            <pc:sldMk cId="3562305011" sldId="317"/>
            <ac:spMk id="23" creationId="{DE2FCB01-DF2A-C915-0D9D-BA5DE50EA787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45" v="65"/>
          <ac:spMkLst>
            <pc:docMk/>
            <pc:sldMk cId="3562305011" sldId="317"/>
            <ac:spMk id="25" creationId="{D5BCEDCC-4593-E23B-A0E7-DEDCE5692D0A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45" v="64"/>
          <ac:spMkLst>
            <pc:docMk/>
            <pc:sldMk cId="3562305011" sldId="317"/>
            <ac:spMk id="27" creationId="{4704D58D-E265-A873-878D-B89E20FB233D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30" v="63"/>
          <ac:spMkLst>
            <pc:docMk/>
            <pc:sldMk cId="3562305011" sldId="317"/>
            <ac:spMk id="29" creationId="{4BF7E8D3-707E-0E34-9B3D-6D2296E93FD7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30" v="62"/>
          <ac:spMkLst>
            <pc:docMk/>
            <pc:sldMk cId="3562305011" sldId="317"/>
            <ac:spMk id="31" creationId="{659BC557-3736-8174-E24C-AB55942FBC44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30" v="61"/>
          <ac:spMkLst>
            <pc:docMk/>
            <pc:sldMk cId="3562305011" sldId="317"/>
            <ac:spMk id="33" creationId="{6F12FC04-6412-1BE9-C528-3A4C10838302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30" v="60"/>
          <ac:spMkLst>
            <pc:docMk/>
            <pc:sldMk cId="3562305011" sldId="317"/>
            <ac:spMk id="35" creationId="{AD769934-2D9C-DB05-2978-088717B25B3A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30" v="59"/>
          <ac:spMkLst>
            <pc:docMk/>
            <pc:sldMk cId="3562305011" sldId="317"/>
            <ac:spMk id="37" creationId="{D17F9EAE-2C2E-80E3-350E-438A048A2721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30" v="58"/>
          <ac:spMkLst>
            <pc:docMk/>
            <pc:sldMk cId="3562305011" sldId="317"/>
            <ac:spMk id="39" creationId="{723006FE-58D3-01E4-EE3A-45FBF3F3D079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30" v="56"/>
          <ac:spMkLst>
            <pc:docMk/>
            <pc:sldMk cId="3562305011" sldId="317"/>
            <ac:spMk id="49" creationId="{E74CA595-23D3-2C41-801E-0D718A57BC4B}"/>
          </ac:spMkLst>
        </pc:spChg>
        <pc:spChg chg="add del">
          <ac:chgData name="게스트 사용자" userId="S::urn:spo:anon#f14afdcba77a85aa96273d182ca0179a4361a2810c2e6b70b27baceef0046536::" providerId="AD" clId="Web-{D19F3542-A52C-0B33-175F-42AA426673BA}" dt="2024-10-29T14:53:38.530" v="55"/>
          <ac:spMkLst>
            <pc:docMk/>
            <pc:sldMk cId="3562305011" sldId="317"/>
            <ac:spMk id="51" creationId="{967B0F97-275A-975D-484A-393CAD7AABE5}"/>
          </ac:spMkLst>
        </pc:spChg>
        <pc:grpChg chg="add del">
          <ac:chgData name="게스트 사용자" userId="S::urn:spo:anon#f14afdcba77a85aa96273d182ca0179a4361a2810c2e6b70b27baceef0046536::" providerId="AD" clId="Web-{D19F3542-A52C-0B33-175F-42AA426673BA}" dt="2024-10-29T14:53:38.545" v="70"/>
          <ac:grpSpMkLst>
            <pc:docMk/>
            <pc:sldMk cId="3562305011" sldId="317"/>
            <ac:grpSpMk id="13" creationId="{9A0C39B2-6B04-008A-78F6-A86E574BCE4A}"/>
          </ac:grpSpMkLst>
        </pc:grpChg>
        <pc:grpChg chg="add del">
          <ac:chgData name="게스트 사용자" userId="S::urn:spo:anon#f14afdcba77a85aa96273d182ca0179a4361a2810c2e6b70b27baceef0046536::" providerId="AD" clId="Web-{D19F3542-A52C-0B33-175F-42AA426673BA}" dt="2024-10-29T14:53:38.545" v="69"/>
          <ac:grpSpMkLst>
            <pc:docMk/>
            <pc:sldMk cId="3562305011" sldId="317"/>
            <ac:grpSpMk id="17" creationId="{85DE10B0-997F-8CAC-A33A-FE316D3F3917}"/>
          </ac:grpSpMkLst>
        </pc:grpChg>
        <pc:grpChg chg="add del">
          <ac:chgData name="게스트 사용자" userId="S::urn:spo:anon#f14afdcba77a85aa96273d182ca0179a4361a2810c2e6b70b27baceef0046536::" providerId="AD" clId="Web-{D19F3542-A52C-0B33-175F-42AA426673BA}" dt="2024-10-29T14:53:38.530" v="57"/>
          <ac:grpSpMkLst>
            <pc:docMk/>
            <pc:sldMk cId="3562305011" sldId="317"/>
            <ac:grpSpMk id="47" creationId="{1458CF01-CF74-E0F1-2623-2494376B685B}"/>
          </ac:grpSpMkLst>
        </pc:grpChg>
      </pc:sldChg>
      <pc:sldChg chg="add">
        <pc:chgData name="게스트 사용자" userId="S::urn:spo:anon#f14afdcba77a85aa96273d182ca0179a4361a2810c2e6b70b27baceef0046536::" providerId="AD" clId="Web-{D19F3542-A52C-0B33-175F-42AA426673BA}" dt="2024-10-29T14:55:31.174" v="103"/>
        <pc:sldMkLst>
          <pc:docMk/>
          <pc:sldMk cId="1664565819" sldId="318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190" v="104"/>
        <pc:sldMkLst>
          <pc:docMk/>
          <pc:sldMk cId="3989970384" sldId="319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190" v="105"/>
        <pc:sldMkLst>
          <pc:docMk/>
          <pc:sldMk cId="4147194015" sldId="320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221" v="107"/>
        <pc:sldMkLst>
          <pc:docMk/>
          <pc:sldMk cId="2748719532" sldId="321"/>
        </pc:sldMkLst>
      </pc:sldChg>
      <pc:sldChg chg="add">
        <pc:chgData name="게스트 사용자" userId="S::urn:spo:anon#f14afdcba77a85aa96273d182ca0179a4361a2810c2e6b70b27baceef0046536::" providerId="AD" clId="Web-{D19F3542-A52C-0B33-175F-42AA426673BA}" dt="2024-10-29T14:55:31.237" v="109"/>
        <pc:sldMkLst>
          <pc:docMk/>
          <pc:sldMk cId="1529830779" sldId="322"/>
        </pc:sldMkLst>
      </pc:sldChg>
    </pc:docChg>
  </pc:docChgLst>
  <pc:docChgLst>
    <pc:chgData name="게스트 사용자" userId="S::urn:spo:anon#f14afdcba77a85aa96273d182ca0179a4361a2810c2e6b70b27baceef0046536::" providerId="AD" clId="Web-{79C7D9C8-AEE5-80DA-8652-FCEC6659D826}"/>
    <pc:docChg chg="modSld">
      <pc:chgData name="게스트 사용자" userId="S::urn:spo:anon#f14afdcba77a85aa96273d182ca0179a4361a2810c2e6b70b27baceef0046536::" providerId="AD" clId="Web-{79C7D9C8-AEE5-80DA-8652-FCEC6659D826}" dt="2024-10-30T06:11:32.855" v="2" actId="20577"/>
      <pc:docMkLst>
        <pc:docMk/>
      </pc:docMkLst>
      <pc:sldChg chg="modSp">
        <pc:chgData name="게스트 사용자" userId="S::urn:spo:anon#f14afdcba77a85aa96273d182ca0179a4361a2810c2e6b70b27baceef0046536::" providerId="AD" clId="Web-{79C7D9C8-AEE5-80DA-8652-FCEC6659D826}" dt="2024-10-30T06:11:32.855" v="2" actId="20577"/>
        <pc:sldMkLst>
          <pc:docMk/>
          <pc:sldMk cId="2726345212" sldId="313"/>
        </pc:sldMkLst>
        <pc:spChg chg="mod">
          <ac:chgData name="게스트 사용자" userId="S::urn:spo:anon#f14afdcba77a85aa96273d182ca0179a4361a2810c2e6b70b27baceef0046536::" providerId="AD" clId="Web-{79C7D9C8-AEE5-80DA-8652-FCEC6659D826}" dt="2024-10-30T06:11:32.855" v="2" actId="20577"/>
          <ac:spMkLst>
            <pc:docMk/>
            <pc:sldMk cId="2726345212" sldId="313"/>
            <ac:spMk id="8" creationId="{DDE8CE05-1A02-D459-DC13-607BDD28AE3D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4226CF5C-0BF5-E222-BDF9-8A338DEE0D73}"/>
    <pc:docChg chg="addSld modSld">
      <pc:chgData name="게스트 사용자" userId="S::urn:spo:anon#f14afdcba77a85aa96273d182ca0179a4361a2810c2e6b70b27baceef0046536::" providerId="AD" clId="Web-{4226CF5C-0BF5-E222-BDF9-8A338DEE0D73}" dt="2024-10-27T16:36:53.133" v="1"/>
      <pc:docMkLst>
        <pc:docMk/>
      </pc:docMkLst>
      <pc:sldChg chg="modSp">
        <pc:chgData name="게스트 사용자" userId="S::urn:spo:anon#f14afdcba77a85aa96273d182ca0179a4361a2810c2e6b70b27baceef0046536::" providerId="AD" clId="Web-{4226CF5C-0BF5-E222-BDF9-8A338DEE0D73}" dt="2024-10-27T16:36:11.101" v="0" actId="1076"/>
        <pc:sldMkLst>
          <pc:docMk/>
          <pc:sldMk cId="2438288450" sldId="292"/>
        </pc:sldMkLst>
      </pc:sldChg>
      <pc:sldChg chg="new">
        <pc:chgData name="게스트 사용자" userId="S::urn:spo:anon#f14afdcba77a85aa96273d182ca0179a4361a2810c2e6b70b27baceef0046536::" providerId="AD" clId="Web-{4226CF5C-0BF5-E222-BDF9-8A338DEE0D73}" dt="2024-10-27T16:36:53.133" v="1"/>
        <pc:sldMkLst>
          <pc:docMk/>
          <pc:sldMk cId="3734960587" sldId="296"/>
        </pc:sldMkLst>
      </pc:sldChg>
    </pc:docChg>
  </pc:docChgLst>
  <pc:docChgLst>
    <pc:chgData name="최연호/임베디드시스템공학과" userId="S::zxccyh@inu.ac.kr::60475a0f-d624-449b-99f4-2c8561f33d06" providerId="AD" clId="Web-{8477E243-152F-3EF7-19B7-88C1D5187B03}"/>
    <pc:docChg chg="addSld modSld sldOrd">
      <pc:chgData name="최연호/임베디드시스템공학과" userId="S::zxccyh@inu.ac.kr::60475a0f-d624-449b-99f4-2c8561f33d06" providerId="AD" clId="Web-{8477E243-152F-3EF7-19B7-88C1D5187B03}" dt="2024-10-30T04:33:07.130" v="183" actId="20577"/>
      <pc:docMkLst>
        <pc:docMk/>
      </pc:docMkLst>
      <pc:sldChg chg="modSp">
        <pc:chgData name="최연호/임베디드시스템공학과" userId="S::zxccyh@inu.ac.kr::60475a0f-d624-449b-99f4-2c8561f33d06" providerId="AD" clId="Web-{8477E243-152F-3EF7-19B7-88C1D5187B03}" dt="2024-10-30T04:28:19.075" v="43" actId="20577"/>
        <pc:sldMkLst>
          <pc:docMk/>
          <pc:sldMk cId="1898361156" sldId="301"/>
        </pc:sldMkLst>
        <pc:spChg chg="mod">
          <ac:chgData name="최연호/임베디드시스템공학과" userId="S::zxccyh@inu.ac.kr::60475a0f-d624-449b-99f4-2c8561f33d06" providerId="AD" clId="Web-{8477E243-152F-3EF7-19B7-88C1D5187B03}" dt="2024-10-30T04:28:19.075" v="43" actId="20577"/>
          <ac:spMkLst>
            <pc:docMk/>
            <pc:sldMk cId="1898361156" sldId="301"/>
            <ac:spMk id="4" creationId="{E6916AE0-2D4F-2FEC-D525-230C3440E72B}"/>
          </ac:spMkLst>
        </pc:spChg>
      </pc:sldChg>
      <pc:sldChg chg="addSp delSp modSp add ord replId">
        <pc:chgData name="최연호/임베디드시스템공학과" userId="S::zxccyh@inu.ac.kr::60475a0f-d624-449b-99f4-2c8561f33d06" providerId="AD" clId="Web-{8477E243-152F-3EF7-19B7-88C1D5187B03}" dt="2024-10-30T04:10:38.469" v="14" actId="20577"/>
        <pc:sldMkLst>
          <pc:docMk/>
          <pc:sldMk cId="2938569238" sldId="326"/>
        </pc:sldMkLst>
        <pc:spChg chg="mod">
          <ac:chgData name="최연호/임베디드시스템공학과" userId="S::zxccyh@inu.ac.kr::60475a0f-d624-449b-99f4-2c8561f33d06" providerId="AD" clId="Web-{8477E243-152F-3EF7-19B7-88C1D5187B03}" dt="2024-10-30T04:10:38.469" v="14" actId="20577"/>
          <ac:spMkLst>
            <pc:docMk/>
            <pc:sldMk cId="2938569238" sldId="326"/>
            <ac:spMk id="3" creationId="{00005162-AB13-9E59-C2F3-F7ADCD502E73}"/>
          </ac:spMkLst>
        </pc:spChg>
        <pc:spChg chg="del">
          <ac:chgData name="최연호/임베디드시스템공학과" userId="S::zxccyh@inu.ac.kr::60475a0f-d624-449b-99f4-2c8561f33d06" providerId="AD" clId="Web-{8477E243-152F-3EF7-19B7-88C1D5187B03}" dt="2024-10-30T04:08:08.918" v="6"/>
          <ac:spMkLst>
            <pc:docMk/>
            <pc:sldMk cId="2938569238" sldId="326"/>
            <ac:spMk id="7" creationId="{3E506C3E-2C50-AE55-BCF0-5145D4DAF5D5}"/>
          </ac:spMkLst>
        </pc:spChg>
        <pc:spChg chg="mod">
          <ac:chgData name="최연호/임베디드시스템공학과" userId="S::zxccyh@inu.ac.kr::60475a0f-d624-449b-99f4-2c8561f33d06" providerId="AD" clId="Web-{8477E243-152F-3EF7-19B7-88C1D5187B03}" dt="2024-10-30T04:02:46.566" v="3" actId="20577"/>
          <ac:spMkLst>
            <pc:docMk/>
            <pc:sldMk cId="2938569238" sldId="326"/>
            <ac:spMk id="10" creationId="{5BF180B3-3BB0-96FA-3F87-99AA9887E57A}"/>
          </ac:spMkLst>
        </pc:spChg>
        <pc:picChg chg="add mod">
          <ac:chgData name="최연호/임베디드시스템공학과" userId="S::zxccyh@inu.ac.kr::60475a0f-d624-449b-99f4-2c8561f33d06" providerId="AD" clId="Web-{8477E243-152F-3EF7-19B7-88C1D5187B03}" dt="2024-10-30T04:08:13.184" v="9" actId="14100"/>
          <ac:picMkLst>
            <pc:docMk/>
            <pc:sldMk cId="2938569238" sldId="326"/>
            <ac:picMk id="2" creationId="{82DFD40B-D36A-23AC-E4DC-4B46B955CE6E}"/>
          </ac:picMkLst>
        </pc:picChg>
        <pc:picChg chg="del">
          <ac:chgData name="최연호/임베디드시스템공학과" userId="S::zxccyh@inu.ac.kr::60475a0f-d624-449b-99f4-2c8561f33d06" providerId="AD" clId="Web-{8477E243-152F-3EF7-19B7-88C1D5187B03}" dt="2024-10-30T04:08:07.856" v="5"/>
          <ac:picMkLst>
            <pc:docMk/>
            <pc:sldMk cId="2938569238" sldId="326"/>
            <ac:picMk id="4" creationId="{6F850CAB-55BC-949D-E657-5DB385D298D0}"/>
          </ac:picMkLst>
        </pc:picChg>
        <pc:picChg chg="add mod">
          <ac:chgData name="최연호/임베디드시스템공학과" userId="S::zxccyh@inu.ac.kr::60475a0f-d624-449b-99f4-2c8561f33d06" providerId="AD" clId="Web-{8477E243-152F-3EF7-19B7-88C1D5187B03}" dt="2024-10-30T04:09:05.466" v="13" actId="1076"/>
          <ac:picMkLst>
            <pc:docMk/>
            <pc:sldMk cId="2938569238" sldId="326"/>
            <ac:picMk id="5" creationId="{356E0362-16B8-1BD5-7804-2B54D98C6FDD}"/>
          </ac:picMkLst>
        </pc:picChg>
        <pc:picChg chg="del">
          <ac:chgData name="최연호/임베디드시스템공학과" userId="S::zxccyh@inu.ac.kr::60475a0f-d624-449b-99f4-2c8561f33d06" providerId="AD" clId="Web-{8477E243-152F-3EF7-19B7-88C1D5187B03}" dt="2024-10-30T04:08:07.371" v="4"/>
          <ac:picMkLst>
            <pc:docMk/>
            <pc:sldMk cId="2938569238" sldId="326"/>
            <ac:picMk id="8" creationId="{4775DCAC-0CB7-225B-D49C-79440374110B}"/>
          </ac:picMkLst>
        </pc:picChg>
      </pc:sldChg>
      <pc:sldChg chg="addSp delSp modSp add replId">
        <pc:chgData name="최연호/임베디드시스템공학과" userId="S::zxccyh@inu.ac.kr::60475a0f-d624-449b-99f4-2c8561f33d06" providerId="AD" clId="Web-{8477E243-152F-3EF7-19B7-88C1D5187B03}" dt="2024-10-30T04:33:07.130" v="183" actId="20577"/>
        <pc:sldMkLst>
          <pc:docMk/>
          <pc:sldMk cId="1812142930" sldId="327"/>
        </pc:sldMkLst>
        <pc:spChg chg="mod">
          <ac:chgData name="최연호/임베디드시스템공학과" userId="S::zxccyh@inu.ac.kr::60475a0f-d624-449b-99f4-2c8561f33d06" providerId="AD" clId="Web-{8477E243-152F-3EF7-19B7-88C1D5187B03}" dt="2024-10-30T04:28:42.998" v="45" actId="20577"/>
          <ac:spMkLst>
            <pc:docMk/>
            <pc:sldMk cId="1812142930" sldId="327"/>
            <ac:spMk id="2" creationId="{A81DFEED-93BE-EF44-2D04-38C93D80EC2B}"/>
          </ac:spMkLst>
        </pc:spChg>
        <pc:spChg chg="mod">
          <ac:chgData name="최연호/임베디드시스템공학과" userId="S::zxccyh@inu.ac.kr::60475a0f-d624-449b-99f4-2c8561f33d06" providerId="AD" clId="Web-{8477E243-152F-3EF7-19B7-88C1D5187B03}" dt="2024-10-30T04:29:15.202" v="75" actId="14100"/>
          <ac:spMkLst>
            <pc:docMk/>
            <pc:sldMk cId="1812142930" sldId="327"/>
            <ac:spMk id="3" creationId="{0ECFAF65-E404-E95D-40C2-9991B82C2E7E}"/>
          </ac:spMkLst>
        </pc:spChg>
        <pc:spChg chg="add del mod">
          <ac:chgData name="최연호/임베디드시스템공학과" userId="S::zxccyh@inu.ac.kr::60475a0f-d624-449b-99f4-2c8561f33d06" providerId="AD" clId="Web-{8477E243-152F-3EF7-19B7-88C1D5187B03}" dt="2024-10-30T04:30:17.079" v="90"/>
          <ac:spMkLst>
            <pc:docMk/>
            <pc:sldMk cId="1812142930" sldId="327"/>
            <ac:spMk id="5" creationId="{F2B9934F-3927-F870-71A5-1A5B982034EC}"/>
          </ac:spMkLst>
        </pc:spChg>
        <pc:spChg chg="add mod">
          <ac:chgData name="최연호/임베디드시스템공학과" userId="S::zxccyh@inu.ac.kr::60475a0f-d624-449b-99f4-2c8561f33d06" providerId="AD" clId="Web-{8477E243-152F-3EF7-19B7-88C1D5187B03}" dt="2024-10-30T04:31:16.471" v="120" actId="20577"/>
          <ac:spMkLst>
            <pc:docMk/>
            <pc:sldMk cId="1812142930" sldId="327"/>
            <ac:spMk id="7" creationId="{2AF9C0F4-5157-AF7E-3F3A-5709480FC01E}"/>
          </ac:spMkLst>
        </pc:spChg>
        <pc:spChg chg="add mod">
          <ac:chgData name="최연호/임베디드시스템공학과" userId="S::zxccyh@inu.ac.kr::60475a0f-d624-449b-99f4-2c8561f33d06" providerId="AD" clId="Web-{8477E243-152F-3EF7-19B7-88C1D5187B03}" dt="2024-10-30T04:33:07.130" v="183" actId="20577"/>
          <ac:spMkLst>
            <pc:docMk/>
            <pc:sldMk cId="1812142930" sldId="327"/>
            <ac:spMk id="8" creationId="{9DE93972-D032-AEB9-2A06-1471424254FE}"/>
          </ac:spMkLst>
        </pc:spChg>
        <pc:spChg chg="del">
          <ac:chgData name="최연호/임베디드시스템공학과" userId="S::zxccyh@inu.ac.kr::60475a0f-d624-449b-99f4-2c8561f33d06" providerId="AD" clId="Web-{8477E243-152F-3EF7-19B7-88C1D5187B03}" dt="2024-10-30T04:29:13.280" v="74"/>
          <ac:spMkLst>
            <pc:docMk/>
            <pc:sldMk cId="1812142930" sldId="327"/>
            <ac:spMk id="19" creationId="{8E250825-C1E3-1383-B181-7A180BD192D9}"/>
          </ac:spMkLst>
        </pc:spChg>
        <pc:picChg chg="add mod">
          <ac:chgData name="최연호/임베디드시스템공학과" userId="S::zxccyh@inu.ac.kr::60475a0f-d624-449b-99f4-2c8561f33d06" providerId="AD" clId="Web-{8477E243-152F-3EF7-19B7-88C1D5187B03}" dt="2024-10-30T04:29:36.171" v="77" actId="1076"/>
          <ac:picMkLst>
            <pc:docMk/>
            <pc:sldMk cId="1812142930" sldId="327"/>
            <ac:picMk id="4" creationId="{DF3C1F0A-D22E-A7A3-5084-6E83B7E74C19}"/>
          </ac:picMkLst>
        </pc:picChg>
        <pc:picChg chg="del">
          <ac:chgData name="최연호/임베디드시스템공학과" userId="S::zxccyh@inu.ac.kr::60475a0f-d624-449b-99f4-2c8561f33d06" providerId="AD" clId="Web-{8477E243-152F-3EF7-19B7-88C1D5187B03}" dt="2024-10-30T04:29:11.296" v="73"/>
          <ac:picMkLst>
            <pc:docMk/>
            <pc:sldMk cId="1812142930" sldId="327"/>
            <ac:picMk id="10" creationId="{799BD87D-C22B-3694-F551-808693733D18}"/>
          </ac:picMkLst>
        </pc:picChg>
        <pc:picChg chg="del">
          <ac:chgData name="최연호/임베디드시스템공학과" userId="S::zxccyh@inu.ac.kr::60475a0f-d624-449b-99f4-2c8561f33d06" providerId="AD" clId="Web-{8477E243-152F-3EF7-19B7-88C1D5187B03}" dt="2024-10-30T04:29:09.733" v="72"/>
          <ac:picMkLst>
            <pc:docMk/>
            <pc:sldMk cId="1812142930" sldId="327"/>
            <ac:picMk id="18" creationId="{C9C8511D-5806-7B86-B0DE-FEF141F083E2}"/>
          </ac:picMkLst>
        </pc:picChg>
      </pc:sldChg>
    </pc:docChg>
  </pc:docChgLst>
  <pc:docChgLst>
    <pc:chgData name="게스트 사용자" userId="S::urn:spo:anon#f14afdcba77a85aa96273d182ca0179a4361a2810c2e6b70b27baceef0046536::" providerId="AD" clId="Web-{4F9AED34-EE86-A3DE-3E9A-CA5ECB45D3B3}"/>
    <pc:docChg chg="modSld">
      <pc:chgData name="게스트 사용자" userId="S::urn:spo:anon#f14afdcba77a85aa96273d182ca0179a4361a2810c2e6b70b27baceef0046536::" providerId="AD" clId="Web-{4F9AED34-EE86-A3DE-3E9A-CA5ECB45D3B3}" dt="2024-10-28T03:48:23.058" v="1" actId="1076"/>
      <pc:docMkLst>
        <pc:docMk/>
      </pc:docMkLst>
      <pc:sldChg chg="modSp">
        <pc:chgData name="게스트 사용자" userId="S::urn:spo:anon#f14afdcba77a85aa96273d182ca0179a4361a2810c2e6b70b27baceef0046536::" providerId="AD" clId="Web-{4F9AED34-EE86-A3DE-3E9A-CA5ECB45D3B3}" dt="2024-10-28T03:48:23.058" v="1" actId="1076"/>
        <pc:sldMkLst>
          <pc:docMk/>
          <pc:sldMk cId="1520029374" sldId="287"/>
        </pc:sldMkLst>
      </pc:sldChg>
    </pc:docChg>
  </pc:docChgLst>
  <pc:docChgLst>
    <pc:chgData name="장경은/임베디드시스템공학과" userId="S::comjke33@inu.ac.kr::1c4bfb4c-6a62-4cb7-b844-338310cd68bc" providerId="AD" clId="Web-{402CCCAF-9437-A7E1-D80E-E37A5DDAED20}"/>
    <pc:docChg chg="modSld">
      <pc:chgData name="장경은/임베디드시스템공학과" userId="S::comjke33@inu.ac.kr::1c4bfb4c-6a62-4cb7-b844-338310cd68bc" providerId="AD" clId="Web-{402CCCAF-9437-A7E1-D80E-E37A5DDAED20}" dt="2024-10-30T04:36:38.197" v="102" actId="14100"/>
      <pc:docMkLst>
        <pc:docMk/>
      </pc:docMkLst>
      <pc:sldChg chg="addSp delSp modSp mod modClrScheme chgLayout">
        <pc:chgData name="장경은/임베디드시스템공학과" userId="S::comjke33@inu.ac.kr::1c4bfb4c-6a62-4cb7-b844-338310cd68bc" providerId="AD" clId="Web-{402CCCAF-9437-A7E1-D80E-E37A5DDAED20}" dt="2024-10-30T04:29:53.731" v="5" actId="1076"/>
        <pc:sldMkLst>
          <pc:docMk/>
          <pc:sldMk cId="3677912269" sldId="279"/>
        </pc:sldMkLst>
        <pc:spChg chg="mod ord">
          <ac:chgData name="장경은/임베디드시스템공학과" userId="S::comjke33@inu.ac.kr::1c4bfb4c-6a62-4cb7-b844-338310cd68bc" providerId="AD" clId="Web-{402CCCAF-9437-A7E1-D80E-E37A5DDAED20}" dt="2024-10-30T04:29:53.731" v="5" actId="1076"/>
          <ac:spMkLst>
            <pc:docMk/>
            <pc:sldMk cId="3677912269" sldId="279"/>
            <ac:spMk id="2" creationId="{00000000-0000-0000-0000-000000000000}"/>
          </ac:spMkLst>
        </pc:spChg>
        <pc:spChg chg="add del mod ord">
          <ac:chgData name="장경은/임베디드시스템공학과" userId="S::comjke33@inu.ac.kr::1c4bfb4c-6a62-4cb7-b844-338310cd68bc" providerId="AD" clId="Web-{402CCCAF-9437-A7E1-D80E-E37A5DDAED20}" dt="2024-10-30T04:29:47.965" v="4"/>
          <ac:spMkLst>
            <pc:docMk/>
            <pc:sldMk cId="3677912269" sldId="279"/>
            <ac:spMk id="4" creationId="{50375986-3999-A70A-2169-11F625DDED43}"/>
          </ac:spMkLst>
        </pc:spChg>
        <pc:spChg chg="del mod">
          <ac:chgData name="장경은/임베디드시스템공학과" userId="S::comjke33@inu.ac.kr::1c4bfb4c-6a62-4cb7-b844-338310cd68bc" providerId="AD" clId="Web-{402CCCAF-9437-A7E1-D80E-E37A5DDAED20}" dt="2024-10-30T04:29:31.402" v="2"/>
          <ac:spMkLst>
            <pc:docMk/>
            <pc:sldMk cId="3677912269" sldId="279"/>
            <ac:spMk id="6" creationId="{DBA399E1-D0BB-0EBC-9BD6-1BA96637608A}"/>
          </ac:spMkLst>
        </pc:spChg>
      </pc:sldChg>
      <pc:sldChg chg="modSp">
        <pc:chgData name="장경은/임베디드시스템공학과" userId="S::comjke33@inu.ac.kr::1c4bfb4c-6a62-4cb7-b844-338310cd68bc" providerId="AD" clId="Web-{402CCCAF-9437-A7E1-D80E-E37A5DDAED20}" dt="2024-10-30T04:36:38.197" v="102" actId="14100"/>
        <pc:sldMkLst>
          <pc:docMk/>
          <pc:sldMk cId="688533216" sldId="285"/>
        </pc:sldMkLst>
        <pc:spChg chg="mod">
          <ac:chgData name="장경은/임베디드시스템공학과" userId="S::comjke33@inu.ac.kr::1c4bfb4c-6a62-4cb7-b844-338310cd68bc" providerId="AD" clId="Web-{402CCCAF-9437-A7E1-D80E-E37A5DDAED20}" dt="2024-10-30T04:34:36.662" v="80" actId="1076"/>
          <ac:spMkLst>
            <pc:docMk/>
            <pc:sldMk cId="688533216" sldId="285"/>
            <ac:spMk id="5" creationId="{97602D0F-3D65-C2E4-5675-F68FB79E63B5}"/>
          </ac:spMkLst>
        </pc:spChg>
        <pc:spChg chg="mod">
          <ac:chgData name="장경은/임베디드시스템공학과" userId="S::comjke33@inu.ac.kr::1c4bfb4c-6a62-4cb7-b844-338310cd68bc" providerId="AD" clId="Web-{402CCCAF-9437-A7E1-D80E-E37A5DDAED20}" dt="2024-10-30T04:36:24.400" v="99" actId="20577"/>
          <ac:spMkLst>
            <pc:docMk/>
            <pc:sldMk cId="688533216" sldId="285"/>
            <ac:spMk id="7" creationId="{BD252878-D687-E922-E1AA-575EC9053D0A}"/>
          </ac:spMkLst>
        </pc:spChg>
        <pc:cxnChg chg="mod">
          <ac:chgData name="장경은/임베디드시스템공학과" userId="S::comjke33@inu.ac.kr::1c4bfb4c-6a62-4cb7-b844-338310cd68bc" providerId="AD" clId="Web-{402CCCAF-9437-A7E1-D80E-E37A5DDAED20}" dt="2024-10-30T04:36:38.197" v="102" actId="14100"/>
          <ac:cxnSpMkLst>
            <pc:docMk/>
            <pc:sldMk cId="688533216" sldId="285"/>
            <ac:cxnSpMk id="4" creationId="{787D2E83-F248-1743-9105-043E8164ED7F}"/>
          </ac:cxnSpMkLst>
        </pc:cxnChg>
        <pc:cxnChg chg="mod">
          <ac:chgData name="장경은/임베디드시스템공학과" userId="S::comjke33@inu.ac.kr::1c4bfb4c-6a62-4cb7-b844-338310cd68bc" providerId="AD" clId="Web-{402CCCAF-9437-A7E1-D80E-E37A5DDAED20}" dt="2024-10-30T04:36:13.087" v="91" actId="1076"/>
          <ac:cxnSpMkLst>
            <pc:docMk/>
            <pc:sldMk cId="688533216" sldId="285"/>
            <ac:cxnSpMk id="11" creationId="{07B6D485-719D-70C1-CD1F-0F222C7376E6}"/>
          </ac:cxnSpMkLst>
        </pc:cxnChg>
      </pc:sldChg>
      <pc:sldChg chg="modSp">
        <pc:chgData name="장경은/임베디드시스템공학과" userId="S::comjke33@inu.ac.kr::1c4bfb4c-6a62-4cb7-b844-338310cd68bc" providerId="AD" clId="Web-{402CCCAF-9437-A7E1-D80E-E37A5DDAED20}" dt="2024-10-30T04:33:38.801" v="72" actId="20577"/>
        <pc:sldMkLst>
          <pc:docMk/>
          <pc:sldMk cId="113860140" sldId="312"/>
        </pc:sldMkLst>
        <pc:spChg chg="mod">
          <ac:chgData name="장경은/임베디드시스템공학과" userId="S::comjke33@inu.ac.kr::1c4bfb4c-6a62-4cb7-b844-338310cd68bc" providerId="AD" clId="Web-{402CCCAF-9437-A7E1-D80E-E37A5DDAED20}" dt="2024-10-30T04:32:31.861" v="51" actId="1076"/>
          <ac:spMkLst>
            <pc:docMk/>
            <pc:sldMk cId="113860140" sldId="312"/>
            <ac:spMk id="7" creationId="{3974D947-3DAA-242C-5D13-02183F8DCFC6}"/>
          </ac:spMkLst>
        </pc:spChg>
        <pc:spChg chg="mod">
          <ac:chgData name="장경은/임베디드시스템공학과" userId="S::comjke33@inu.ac.kr::1c4bfb4c-6a62-4cb7-b844-338310cd68bc" providerId="AD" clId="Web-{402CCCAF-9437-A7E1-D80E-E37A5DDAED20}" dt="2024-10-30T04:33:38.801" v="72" actId="20577"/>
          <ac:spMkLst>
            <pc:docMk/>
            <pc:sldMk cId="113860140" sldId="312"/>
            <ac:spMk id="11" creationId="{C207B481-1EEF-E839-6CE2-CB33BE44E15C}"/>
          </ac:spMkLst>
        </pc:spChg>
        <pc:grpChg chg="mod">
          <ac:chgData name="장경은/임베디드시스템공학과" userId="S::comjke33@inu.ac.kr::1c4bfb4c-6a62-4cb7-b844-338310cd68bc" providerId="AD" clId="Web-{402CCCAF-9437-A7E1-D80E-E37A5DDAED20}" dt="2024-10-30T04:31:30.500" v="32" actId="14100"/>
          <ac:grpSpMkLst>
            <pc:docMk/>
            <pc:sldMk cId="113860140" sldId="312"/>
            <ac:grpSpMk id="14" creationId="{E717552F-2023-1311-E9D9-CF7864AF54D3}"/>
          </ac:grpSpMkLst>
        </pc:grpChg>
        <pc:picChg chg="mod">
          <ac:chgData name="장경은/임베디드시스템공학과" userId="S::comjke33@inu.ac.kr::1c4bfb4c-6a62-4cb7-b844-338310cd68bc" providerId="AD" clId="Web-{402CCCAF-9437-A7E1-D80E-E37A5DDAED20}" dt="2024-10-30T04:32:31.830" v="49" actId="1076"/>
          <ac:picMkLst>
            <pc:docMk/>
            <pc:sldMk cId="113860140" sldId="312"/>
            <ac:picMk id="2" creationId="{B461A766-8FC9-7DBC-E3EE-DAEAF71BE293}"/>
          </ac:picMkLst>
        </pc:picChg>
        <pc:picChg chg="mod">
          <ac:chgData name="장경은/임베디드시스템공학과" userId="S::comjke33@inu.ac.kr::1c4bfb4c-6a62-4cb7-b844-338310cd68bc" providerId="AD" clId="Web-{402CCCAF-9437-A7E1-D80E-E37A5DDAED20}" dt="2024-10-30T04:32:31.845" v="50" actId="1076"/>
          <ac:picMkLst>
            <pc:docMk/>
            <pc:sldMk cId="113860140" sldId="312"/>
            <ac:picMk id="3" creationId="{69EBE4B3-2957-0A43-981F-FBC2ECC0D2ED}"/>
          </ac:picMkLst>
        </pc:picChg>
        <pc:picChg chg="mod">
          <ac:chgData name="장경은/임베디드시스템공학과" userId="S::comjke33@inu.ac.kr::1c4bfb4c-6a62-4cb7-b844-338310cd68bc" providerId="AD" clId="Web-{402CCCAF-9437-A7E1-D80E-E37A5DDAED20}" dt="2024-10-30T04:32:50.627" v="55" actId="14100"/>
          <ac:picMkLst>
            <pc:docMk/>
            <pc:sldMk cId="113860140" sldId="312"/>
            <ac:picMk id="4" creationId="{4ADBCBC4-362E-F15E-24D0-26A6A08EEAC6}"/>
          </ac:picMkLst>
        </pc:picChg>
        <pc:picChg chg="mod">
          <ac:chgData name="장경은/임베디드시스템공학과" userId="S::comjke33@inu.ac.kr::1c4bfb4c-6a62-4cb7-b844-338310cd68bc" providerId="AD" clId="Web-{402CCCAF-9437-A7E1-D80E-E37A5DDAED20}" dt="2024-10-30T04:33:10.644" v="58" actId="1076"/>
          <ac:picMkLst>
            <pc:docMk/>
            <pc:sldMk cId="113860140" sldId="312"/>
            <ac:picMk id="8" creationId="{B8CC8A6D-9B52-7FA6-EE60-3BE4B5D386B2}"/>
          </ac:picMkLst>
        </pc:picChg>
        <pc:picChg chg="mod">
          <ac:chgData name="장경은/임베디드시스템공학과" userId="S::comjke33@inu.ac.kr::1c4bfb4c-6a62-4cb7-b844-338310cd68bc" providerId="AD" clId="Web-{402CCCAF-9437-A7E1-D80E-E37A5DDAED20}" dt="2024-10-30T04:33:01.846" v="57" actId="1076"/>
          <ac:picMkLst>
            <pc:docMk/>
            <pc:sldMk cId="113860140" sldId="312"/>
            <ac:picMk id="13" creationId="{57757B61-3FC4-1A24-6A16-A14D54167E4A}"/>
          </ac:picMkLst>
        </pc:picChg>
      </pc:sldChg>
      <pc:sldChg chg="modSp">
        <pc:chgData name="장경은/임베디드시스템공학과" userId="S::comjke33@inu.ac.kr::1c4bfb4c-6a62-4cb7-b844-338310cd68bc" providerId="AD" clId="Web-{402CCCAF-9437-A7E1-D80E-E37A5DDAED20}" dt="2024-10-30T04:33:58.036" v="78" actId="14100"/>
        <pc:sldMkLst>
          <pc:docMk/>
          <pc:sldMk cId="2754666294" sldId="314"/>
        </pc:sldMkLst>
        <pc:spChg chg="mod">
          <ac:chgData name="장경은/임베디드시스템공학과" userId="S::comjke33@inu.ac.kr::1c4bfb4c-6a62-4cb7-b844-338310cd68bc" providerId="AD" clId="Web-{402CCCAF-9437-A7E1-D80E-E37A5DDAED20}" dt="2024-10-30T04:33:58.036" v="78" actId="14100"/>
          <ac:spMkLst>
            <pc:docMk/>
            <pc:sldMk cId="2754666294" sldId="314"/>
            <ac:spMk id="3" creationId="{0ECFAF65-E404-E95D-40C2-9991B82C2E7E}"/>
          </ac:spMkLst>
        </pc:spChg>
      </pc:sldChg>
    </pc:docChg>
  </pc:docChgLst>
  <pc:docChgLst>
    <pc:chgData name="최연호/임베디드시스템공학과" userId="S::zxccyh@inu.ac.kr::60475a0f-d624-449b-99f4-2c8561f33d06" providerId="AD" clId="Web-{44E3391B-6F98-08E5-702C-EAD7778AC646}"/>
    <pc:docChg chg="addSld modSld">
      <pc:chgData name="최연호/임베디드시스템공학과" userId="S::zxccyh@inu.ac.kr::60475a0f-d624-449b-99f4-2c8561f33d06" providerId="AD" clId="Web-{44E3391B-6F98-08E5-702C-EAD7778AC646}" dt="2024-10-29T06:24:53.497" v="466" actId="14100"/>
      <pc:docMkLst>
        <pc:docMk/>
      </pc:docMkLst>
      <pc:sldChg chg="addSp delSp modSp">
        <pc:chgData name="최연호/임베디드시스템공학과" userId="S::zxccyh@inu.ac.kr::60475a0f-d624-449b-99f4-2c8561f33d06" providerId="AD" clId="Web-{44E3391B-6F98-08E5-702C-EAD7778AC646}" dt="2024-10-29T06:24:53.497" v="466" actId="14100"/>
        <pc:sldMkLst>
          <pc:docMk/>
          <pc:sldMk cId="4246711434" sldId="284"/>
        </pc:sldMkLst>
        <pc:spChg chg="add mod">
          <ac:chgData name="최연호/임베디드시스템공학과" userId="S::zxccyh@inu.ac.kr::60475a0f-d624-449b-99f4-2c8561f33d06" providerId="AD" clId="Web-{44E3391B-6F98-08E5-702C-EAD7778AC646}" dt="2024-10-29T03:19:31.366" v="136" actId="14100"/>
          <ac:spMkLst>
            <pc:docMk/>
            <pc:sldMk cId="4246711434" sldId="284"/>
            <ac:spMk id="2" creationId="{1FC88853-F841-2C75-376C-3B6BFFF7A5E4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5:13:12.724" v="192" actId="1076"/>
          <ac:spMkLst>
            <pc:docMk/>
            <pc:sldMk cId="4246711434" sldId="284"/>
            <ac:spMk id="5" creationId="{747A18A8-1AFB-7D95-A490-92D28BC8EDF3}"/>
          </ac:spMkLst>
        </pc:spChg>
        <pc:spChg chg="add del">
          <ac:chgData name="최연호/임베디드시스템공학과" userId="S::zxccyh@inu.ac.kr::60475a0f-d624-449b-99f4-2c8561f33d06" providerId="AD" clId="Web-{44E3391B-6F98-08E5-702C-EAD7778AC646}" dt="2024-10-29T03:09:34.287" v="16"/>
          <ac:spMkLst>
            <pc:docMk/>
            <pc:sldMk cId="4246711434" sldId="284"/>
            <ac:spMk id="12" creationId="{B617A90E-C63D-E8AC-7A74-86F74292B19F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4:32:23.817" v="183" actId="1076"/>
          <ac:spMkLst>
            <pc:docMk/>
            <pc:sldMk cId="4246711434" sldId="284"/>
            <ac:spMk id="16" creationId="{396BBAF7-7344-9302-C0E1-5E5B39F3EEC4}"/>
          </ac:spMkLst>
        </pc:spChg>
        <pc:spChg chg="mod">
          <ac:chgData name="최연호/임베디드시스템공학과" userId="S::zxccyh@inu.ac.kr::60475a0f-d624-449b-99f4-2c8561f33d06" providerId="AD" clId="Web-{44E3391B-6F98-08E5-702C-EAD7778AC646}" dt="2024-10-29T04:32:18.942" v="182" actId="1076"/>
          <ac:spMkLst>
            <pc:docMk/>
            <pc:sldMk cId="4246711434" sldId="284"/>
            <ac:spMk id="22" creationId="{512C9757-7AD2-89FD-97E1-96DC58611067}"/>
          </ac:spMkLst>
        </pc:spChg>
        <pc:spChg chg="mod">
          <ac:chgData name="최연호/임베디드시스템공학과" userId="S::zxccyh@inu.ac.kr::60475a0f-d624-449b-99f4-2c8561f33d06" providerId="AD" clId="Web-{44E3391B-6F98-08E5-702C-EAD7778AC646}" dt="2024-10-29T03:07:11.427" v="7"/>
          <ac:spMkLst>
            <pc:docMk/>
            <pc:sldMk cId="4246711434" sldId="284"/>
            <ac:spMk id="23" creationId="{C9294769-66FE-94BD-812B-CAF65824193E}"/>
          </ac:spMkLst>
        </pc:spChg>
        <pc:spChg chg="mod">
          <ac:chgData name="최연호/임베디드시스템공학과" userId="S::zxccyh@inu.ac.kr::60475a0f-d624-449b-99f4-2c8561f33d06" providerId="AD" clId="Web-{44E3391B-6F98-08E5-702C-EAD7778AC646}" dt="2024-10-29T03:08:25.865" v="14" actId="14100"/>
          <ac:spMkLst>
            <pc:docMk/>
            <pc:sldMk cId="4246711434" sldId="284"/>
            <ac:spMk id="24" creationId="{0527456C-DA76-3645-FC08-53CCFA6A1894}"/>
          </ac:spMkLst>
        </pc:spChg>
        <pc:spChg chg="mod">
          <ac:chgData name="최연호/임베디드시스템공학과" userId="S::zxccyh@inu.ac.kr::60475a0f-d624-449b-99f4-2c8561f33d06" providerId="AD" clId="Web-{44E3391B-6F98-08E5-702C-EAD7778AC646}" dt="2024-10-29T06:24:53.497" v="466" actId="14100"/>
          <ac:spMkLst>
            <pc:docMk/>
            <pc:sldMk cId="4246711434" sldId="284"/>
            <ac:spMk id="25" creationId="{1F3A20B1-5B82-FA4B-14B9-9B6B6A6E5B9E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3:13:40.256" v="63" actId="1076"/>
          <ac:spMkLst>
            <pc:docMk/>
            <pc:sldMk cId="4246711434" sldId="284"/>
            <ac:spMk id="26" creationId="{D5DE853D-E6D1-19B6-F185-A2E950DCA48D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5:13:24.771" v="195" actId="1076"/>
          <ac:spMkLst>
            <pc:docMk/>
            <pc:sldMk cId="4246711434" sldId="284"/>
            <ac:spMk id="27" creationId="{6C029FEC-2352-C8B9-B933-934B83363613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3:15:10.006" v="96" actId="1076"/>
          <ac:spMkLst>
            <pc:docMk/>
            <pc:sldMk cId="4246711434" sldId="284"/>
            <ac:spMk id="28" creationId="{C62E96D5-C32D-AA90-5257-818F472ECAE2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3:23:00.585" v="181" actId="1076"/>
          <ac:spMkLst>
            <pc:docMk/>
            <pc:sldMk cId="4246711434" sldId="284"/>
            <ac:spMk id="29" creationId="{E63288C2-0D82-74B4-DC5C-B1C541729639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3:20:48.585" v="147" actId="1076"/>
          <ac:spMkLst>
            <pc:docMk/>
            <pc:sldMk cId="4246711434" sldId="284"/>
            <ac:spMk id="30" creationId="{ABF2A081-9C6D-A8EB-D6FA-75409B2FF967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3:19:53.007" v="144" actId="14100"/>
          <ac:spMkLst>
            <pc:docMk/>
            <pc:sldMk cId="4246711434" sldId="284"/>
            <ac:spMk id="31" creationId="{14BF451C-FE37-F1EF-8A96-F20EA15FBD94}"/>
          </ac:spMkLst>
        </pc:spChg>
        <pc:spChg chg="add del">
          <ac:chgData name="최연호/임베디드시스템공학과" userId="S::zxccyh@inu.ac.kr::60475a0f-d624-449b-99f4-2c8561f33d06" providerId="AD" clId="Web-{44E3391B-6F98-08E5-702C-EAD7778AC646}" dt="2024-10-29T03:20:53.663" v="149"/>
          <ac:spMkLst>
            <pc:docMk/>
            <pc:sldMk cId="4246711434" sldId="284"/>
            <ac:spMk id="32" creationId="{2288559D-6C6C-4468-501A-57D89DE8A246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3:21:10.069" v="160" actId="1076"/>
          <ac:spMkLst>
            <pc:docMk/>
            <pc:sldMk cId="4246711434" sldId="284"/>
            <ac:spMk id="33" creationId="{70343BE2-EBFF-7599-51DA-9C1CA3F04521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3:21:25.648" v="173" actId="1076"/>
          <ac:spMkLst>
            <pc:docMk/>
            <pc:sldMk cId="4246711434" sldId="284"/>
            <ac:spMk id="34" creationId="{ECF1AA67-6BB4-EE78-4B13-EC9E6E4B1E4F}"/>
          </ac:spMkLst>
        </pc:spChg>
      </pc:sldChg>
      <pc:sldChg chg="addSp delSp modSp">
        <pc:chgData name="최연호/임베디드시스템공학과" userId="S::zxccyh@inu.ac.kr::60475a0f-d624-449b-99f4-2c8561f33d06" providerId="AD" clId="Web-{44E3391B-6F98-08E5-702C-EAD7778AC646}" dt="2024-10-29T05:57:56.879" v="262" actId="1076"/>
        <pc:sldMkLst>
          <pc:docMk/>
          <pc:sldMk cId="1520029374" sldId="287"/>
        </pc:sldMkLst>
        <pc:spChg chg="add mod">
          <ac:chgData name="최연호/임베디드시스템공학과" userId="S::zxccyh@inu.ac.kr::60475a0f-d624-449b-99f4-2c8561f33d06" providerId="AD" clId="Web-{44E3391B-6F98-08E5-702C-EAD7778AC646}" dt="2024-10-29T05:57:56.879" v="262" actId="1076"/>
          <ac:spMkLst>
            <pc:docMk/>
            <pc:sldMk cId="1520029374" sldId="287"/>
            <ac:spMk id="12" creationId="{C2AC6D6E-82EC-7058-BD9D-00F3EFF3BE09}"/>
          </ac:spMkLst>
        </pc:spChg>
        <pc:picChg chg="add mod">
          <ac:chgData name="최연호/임베디드시스템공학과" userId="S::zxccyh@inu.ac.kr::60475a0f-d624-449b-99f4-2c8561f33d06" providerId="AD" clId="Web-{44E3391B-6F98-08E5-702C-EAD7778AC646}" dt="2024-10-29T05:55:14.526" v="243" actId="1076"/>
          <ac:picMkLst>
            <pc:docMk/>
            <pc:sldMk cId="1520029374" sldId="287"/>
            <ac:picMk id="3" creationId="{1FE2A721-7369-9C9B-A1CB-D20731EBF228}"/>
          </ac:picMkLst>
        </pc:picChg>
        <pc:picChg chg="add del mod">
          <ac:chgData name="최연호/임베디드시스템공학과" userId="S::zxccyh@inu.ac.kr::60475a0f-d624-449b-99f4-2c8561f33d06" providerId="AD" clId="Web-{44E3391B-6F98-08E5-702C-EAD7778AC646}" dt="2024-10-29T05:53:41.351" v="212"/>
          <ac:picMkLst>
            <pc:docMk/>
            <pc:sldMk cId="1520029374" sldId="287"/>
            <ac:picMk id="9" creationId="{D65D16A2-42B2-84A7-DE08-65B2C44EED8F}"/>
          </ac:picMkLst>
        </pc:picChg>
        <pc:picChg chg="add del mod">
          <ac:chgData name="최연호/임베디드시스템공학과" userId="S::zxccyh@inu.ac.kr::60475a0f-d624-449b-99f4-2c8561f33d06" providerId="AD" clId="Web-{44E3391B-6F98-08E5-702C-EAD7778AC646}" dt="2024-10-29T05:53:48.523" v="216"/>
          <ac:picMkLst>
            <pc:docMk/>
            <pc:sldMk cId="1520029374" sldId="287"/>
            <ac:picMk id="10" creationId="{BD9CD6B0-B34A-8399-BAF3-DB59C0C62A30}"/>
          </ac:picMkLst>
        </pc:picChg>
        <pc:picChg chg="add mod">
          <ac:chgData name="최연호/임베디드시스템공학과" userId="S::zxccyh@inu.ac.kr::60475a0f-d624-449b-99f4-2c8561f33d06" providerId="AD" clId="Web-{44E3391B-6F98-08E5-702C-EAD7778AC646}" dt="2024-10-29T05:55:12.666" v="242" actId="1076"/>
          <ac:picMkLst>
            <pc:docMk/>
            <pc:sldMk cId="1520029374" sldId="287"/>
            <ac:picMk id="11" creationId="{6CCE7E2A-86D2-138A-7A8D-35EEB2ECF0FE}"/>
          </ac:picMkLst>
        </pc:picChg>
        <pc:picChg chg="add del mod">
          <ac:chgData name="최연호/임베디드시스템공학과" userId="S::zxccyh@inu.ac.kr::60475a0f-d624-449b-99f4-2c8561f33d06" providerId="AD" clId="Web-{44E3391B-6F98-08E5-702C-EAD7778AC646}" dt="2024-10-29T05:56:50.846" v="253"/>
          <ac:picMkLst>
            <pc:docMk/>
            <pc:sldMk cId="1520029374" sldId="287"/>
            <ac:picMk id="13" creationId="{2A11F28F-237D-532C-1863-165472806DCE}"/>
          </ac:picMkLst>
        </pc:picChg>
        <pc:picChg chg="add del mod">
          <ac:chgData name="최연호/임베디드시스템공학과" userId="S::zxccyh@inu.ac.kr::60475a0f-d624-449b-99f4-2c8561f33d06" providerId="AD" clId="Web-{44E3391B-6F98-08E5-702C-EAD7778AC646}" dt="2024-10-29T05:57:49.129" v="261"/>
          <ac:picMkLst>
            <pc:docMk/>
            <pc:sldMk cId="1520029374" sldId="287"/>
            <ac:picMk id="14" creationId="{13E1F08E-0B4A-D466-E9B0-78883AB7234B}"/>
          </ac:picMkLst>
        </pc:picChg>
        <pc:picChg chg="del">
          <ac:chgData name="최연호/임베디드시스템공학과" userId="S::zxccyh@inu.ac.kr::60475a0f-d624-449b-99f4-2c8561f33d06" providerId="AD" clId="Web-{44E3391B-6F98-08E5-702C-EAD7778AC646}" dt="2024-10-29T05:49:09.048" v="196"/>
          <ac:picMkLst>
            <pc:docMk/>
            <pc:sldMk cId="1520029374" sldId="287"/>
            <ac:picMk id="4098" creationId="{760B4AFB-CAD0-8EBB-7E30-6B7BF32F24EC}"/>
          </ac:picMkLst>
        </pc:picChg>
      </pc:sldChg>
      <pc:sldChg chg="modSp">
        <pc:chgData name="최연호/임베디드시스템공학과" userId="S::zxccyh@inu.ac.kr::60475a0f-d624-449b-99f4-2c8561f33d06" providerId="AD" clId="Web-{44E3391B-6F98-08E5-702C-EAD7778AC646}" dt="2024-10-29T05:58:11.114" v="267" actId="20577"/>
        <pc:sldMkLst>
          <pc:docMk/>
          <pc:sldMk cId="3069699350" sldId="294"/>
        </pc:sldMkLst>
        <pc:spChg chg="mod">
          <ac:chgData name="최연호/임베디드시스템공학과" userId="S::zxccyh@inu.ac.kr::60475a0f-d624-449b-99f4-2c8561f33d06" providerId="AD" clId="Web-{44E3391B-6F98-08E5-702C-EAD7778AC646}" dt="2024-10-29T05:58:11.114" v="267" actId="20577"/>
          <ac:spMkLst>
            <pc:docMk/>
            <pc:sldMk cId="3069699350" sldId="294"/>
            <ac:spMk id="4" creationId="{E6AC99E8-DC7A-37A4-CB13-CF00EBD26D04}"/>
          </ac:spMkLst>
        </pc:spChg>
      </pc:sldChg>
      <pc:sldChg chg="modSp">
        <pc:chgData name="최연호/임베디드시스템공학과" userId="S::zxccyh@inu.ac.kr::60475a0f-d624-449b-99f4-2c8561f33d06" providerId="AD" clId="Web-{44E3391B-6F98-08E5-702C-EAD7778AC646}" dt="2024-10-29T06:06:26.164" v="274" actId="20577"/>
        <pc:sldMkLst>
          <pc:docMk/>
          <pc:sldMk cId="614272397" sldId="297"/>
        </pc:sldMkLst>
        <pc:spChg chg="mod">
          <ac:chgData name="최연호/임베디드시스템공학과" userId="S::zxccyh@inu.ac.kr::60475a0f-d624-449b-99f4-2c8561f33d06" providerId="AD" clId="Web-{44E3391B-6F98-08E5-702C-EAD7778AC646}" dt="2024-10-29T06:06:26.164" v="274" actId="20577"/>
          <ac:spMkLst>
            <pc:docMk/>
            <pc:sldMk cId="614272397" sldId="297"/>
            <ac:spMk id="7" creationId="{36DFE2C9-E47B-C7A0-FA7B-3A35ACBB4145}"/>
          </ac:spMkLst>
        </pc:spChg>
      </pc:sldChg>
      <pc:sldChg chg="addSp delSp modSp add replId">
        <pc:chgData name="최연호/임베디드시스템공학과" userId="S::zxccyh@inu.ac.kr::60475a0f-d624-449b-99f4-2c8561f33d06" providerId="AD" clId="Web-{44E3391B-6F98-08E5-702C-EAD7778AC646}" dt="2024-10-29T06:15:53.276" v="334" actId="1076"/>
        <pc:sldMkLst>
          <pc:docMk/>
          <pc:sldMk cId="1457151916" sldId="305"/>
        </pc:sldMkLst>
        <pc:spChg chg="add mod">
          <ac:chgData name="최연호/임베디드시스템공학과" userId="S::zxccyh@inu.ac.kr::60475a0f-d624-449b-99f4-2c8561f33d06" providerId="AD" clId="Web-{44E3391B-6F98-08E5-702C-EAD7778AC646}" dt="2024-10-29T06:15:53.276" v="334" actId="1076"/>
          <ac:spMkLst>
            <pc:docMk/>
            <pc:sldMk cId="1457151916" sldId="305"/>
            <ac:spMk id="2" creationId="{236CCB28-B44E-C0AE-631D-F3CE5E43963A}"/>
          </ac:spMkLst>
        </pc:spChg>
        <pc:spChg chg="del">
          <ac:chgData name="최연호/임베디드시스템공학과" userId="S::zxccyh@inu.ac.kr::60475a0f-d624-449b-99f4-2c8561f33d06" providerId="AD" clId="Web-{44E3391B-6F98-08E5-702C-EAD7778AC646}" dt="2024-10-29T05:07:05.984" v="190"/>
          <ac:spMkLst>
            <pc:docMk/>
            <pc:sldMk cId="1457151916" sldId="305"/>
            <ac:spMk id="2" creationId="{F8160EB9-E6E8-3C11-40F1-C2A0CAE28084}"/>
          </ac:spMkLst>
        </pc:spChg>
        <pc:spChg chg="del">
          <ac:chgData name="최연호/임베디드시스템공학과" userId="S::zxccyh@inu.ac.kr::60475a0f-d624-449b-99f4-2c8561f33d06" providerId="AD" clId="Web-{44E3391B-6F98-08E5-702C-EAD7778AC646}" dt="2024-10-29T05:07:04.359" v="189"/>
          <ac:spMkLst>
            <pc:docMk/>
            <pc:sldMk cId="1457151916" sldId="305"/>
            <ac:spMk id="5" creationId="{23C1E268-0E0B-B8A3-0EA4-0201EAC977E2}"/>
          </ac:spMkLst>
        </pc:spChg>
        <pc:spChg chg="mod">
          <ac:chgData name="최연호/임베디드시스템공학과" userId="S::zxccyh@inu.ac.kr::60475a0f-d624-449b-99f4-2c8561f33d06" providerId="AD" clId="Web-{44E3391B-6F98-08E5-702C-EAD7778AC646}" dt="2024-10-29T05:07:02.577" v="188" actId="20577"/>
          <ac:spMkLst>
            <pc:docMk/>
            <pc:sldMk cId="1457151916" sldId="305"/>
            <ac:spMk id="10" creationId="{5BF180B3-3BB0-96FA-3F87-99AA9887E57A}"/>
          </ac:spMkLst>
        </pc:spChg>
      </pc:sldChg>
      <pc:sldChg chg="addSp delSp modSp add replId">
        <pc:chgData name="최연호/임베디드시스템공학과" userId="S::zxccyh@inu.ac.kr::60475a0f-d624-449b-99f4-2c8561f33d06" providerId="AD" clId="Web-{44E3391B-6F98-08E5-702C-EAD7778AC646}" dt="2024-10-29T06:24:19.777" v="465" actId="1076"/>
        <pc:sldMkLst>
          <pc:docMk/>
          <pc:sldMk cId="2099434698" sldId="306"/>
        </pc:sldMkLst>
        <pc:spChg chg="del">
          <ac:chgData name="최연호/임베디드시스템공학과" userId="S::zxccyh@inu.ac.kr::60475a0f-d624-449b-99f4-2c8561f33d06" providerId="AD" clId="Web-{44E3391B-6F98-08E5-702C-EAD7778AC646}" dt="2024-10-29T06:08:48.902" v="303"/>
          <ac:spMkLst>
            <pc:docMk/>
            <pc:sldMk cId="2099434698" sldId="306"/>
            <ac:spMk id="2" creationId="{236CCB28-B44E-C0AE-631D-F3CE5E43963A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6:18:38.844" v="463" actId="1076"/>
          <ac:spMkLst>
            <pc:docMk/>
            <pc:sldMk cId="2099434698" sldId="306"/>
            <ac:spMk id="3" creationId="{14BC8A47-F55A-1B76-EC44-8AB745A7E03A}"/>
          </ac:spMkLst>
        </pc:spChg>
        <pc:spChg chg="add del">
          <ac:chgData name="최연호/임베디드시스템공학과" userId="S::zxccyh@inu.ac.kr::60475a0f-d624-449b-99f4-2c8561f33d06" providerId="AD" clId="Web-{44E3391B-6F98-08E5-702C-EAD7778AC646}" dt="2024-10-29T06:16:42.824" v="362"/>
          <ac:spMkLst>
            <pc:docMk/>
            <pc:sldMk cId="2099434698" sldId="306"/>
            <ac:spMk id="5" creationId="{D8A0026C-1A26-0E66-154A-8B868266EDEF}"/>
          </ac:spMkLst>
        </pc:spChg>
        <pc:spChg chg="add mod">
          <ac:chgData name="최연호/임베디드시스템공학과" userId="S::zxccyh@inu.ac.kr::60475a0f-d624-449b-99f4-2c8561f33d06" providerId="AD" clId="Web-{44E3391B-6F98-08E5-702C-EAD7778AC646}" dt="2024-10-29T06:17:52.811" v="453" actId="1076"/>
          <ac:spMkLst>
            <pc:docMk/>
            <pc:sldMk cId="2099434698" sldId="306"/>
            <ac:spMk id="7" creationId="{3E506C3E-2C50-AE55-BCF0-5145D4DAF5D5}"/>
          </ac:spMkLst>
        </pc:spChg>
        <pc:spChg chg="mod">
          <ac:chgData name="최연호/임베디드시스템공학과" userId="S::zxccyh@inu.ac.kr::60475a0f-d624-449b-99f4-2c8561f33d06" providerId="AD" clId="Web-{44E3391B-6F98-08E5-702C-EAD7778AC646}" dt="2024-10-29T06:08:45.902" v="302" actId="20577"/>
          <ac:spMkLst>
            <pc:docMk/>
            <pc:sldMk cId="2099434698" sldId="306"/>
            <ac:spMk id="10" creationId="{5BF180B3-3BB0-96FA-3F87-99AA9887E57A}"/>
          </ac:spMkLst>
        </pc:spChg>
        <pc:picChg chg="add mod">
          <ac:chgData name="최연호/임베디드시스템공학과" userId="S::zxccyh@inu.ac.kr::60475a0f-d624-449b-99f4-2c8561f33d06" providerId="AD" clId="Web-{44E3391B-6F98-08E5-702C-EAD7778AC646}" dt="2024-10-29T06:24:15.277" v="464" actId="1076"/>
          <ac:picMkLst>
            <pc:docMk/>
            <pc:sldMk cId="2099434698" sldId="306"/>
            <ac:picMk id="4" creationId="{6F850CAB-55BC-949D-E657-5DB385D298D0}"/>
          </ac:picMkLst>
        </pc:picChg>
        <pc:picChg chg="add mod">
          <ac:chgData name="최연호/임베디드시스템공학과" userId="S::zxccyh@inu.ac.kr::60475a0f-d624-449b-99f4-2c8561f33d06" providerId="AD" clId="Web-{44E3391B-6F98-08E5-702C-EAD7778AC646}" dt="2024-10-29T06:24:19.777" v="465" actId="1076"/>
          <ac:picMkLst>
            <pc:docMk/>
            <pc:sldMk cId="2099434698" sldId="306"/>
            <ac:picMk id="8" creationId="{4775DCAC-0CB7-225B-D49C-79440374110B}"/>
          </ac:picMkLst>
        </pc:picChg>
      </pc:sldChg>
    </pc:docChg>
  </pc:docChgLst>
  <pc:docChgLst>
    <pc:chgData name="게스트 사용자" userId="S::urn:spo:anon#f14afdcba77a85aa96273d182ca0179a4361a2810c2e6b70b27baceef0046536::" providerId="AD" clId="Web-{4A64F4A5-B780-F708-4C52-F6E65BE26037}"/>
    <pc:docChg chg="modSld">
      <pc:chgData name="게스트 사용자" userId="S::urn:spo:anon#f14afdcba77a85aa96273d182ca0179a4361a2810c2e6b70b27baceef0046536::" providerId="AD" clId="Web-{4A64F4A5-B780-F708-4C52-F6E65BE26037}" dt="2024-10-25T09:53:07.148" v="10" actId="1076"/>
      <pc:docMkLst>
        <pc:docMk/>
      </pc:docMkLst>
      <pc:sldChg chg="addSp modSp">
        <pc:chgData name="게스트 사용자" userId="S::urn:spo:anon#f14afdcba77a85aa96273d182ca0179a4361a2810c2e6b70b27baceef0046536::" providerId="AD" clId="Web-{4A64F4A5-B780-F708-4C52-F6E65BE26037}" dt="2024-10-25T09:53:07.148" v="10" actId="1076"/>
        <pc:sldMkLst>
          <pc:docMk/>
          <pc:sldMk cId="3677239363" sldId="281"/>
        </pc:sldMkLst>
      </pc:sldChg>
      <pc:sldChg chg="addSp delSp modSp">
        <pc:chgData name="게스트 사용자" userId="S::urn:spo:anon#f14afdcba77a85aa96273d182ca0179a4361a2810c2e6b70b27baceef0046536::" providerId="AD" clId="Web-{4A64F4A5-B780-F708-4C52-F6E65BE26037}" dt="2024-10-25T09:52:31.443" v="3"/>
        <pc:sldMkLst>
          <pc:docMk/>
          <pc:sldMk cId="414293581" sldId="282"/>
        </pc:sldMkLst>
      </pc:sldChg>
    </pc:docChg>
  </pc:docChgLst>
  <pc:docChgLst>
    <pc:chgData name="게스트 사용자" userId="S::urn:spo:anon#f14afdcba77a85aa96273d182ca0179a4361a2810c2e6b70b27baceef0046536::" providerId="AD" clId="Web-{76520AAE-764F-A3F9-BAD3-7DAC9BE3D801}"/>
    <pc:docChg chg="addSld modSld">
      <pc:chgData name="게스트 사용자" userId="S::urn:spo:anon#f14afdcba77a85aa96273d182ca0179a4361a2810c2e6b70b27baceef0046536::" providerId="AD" clId="Web-{76520AAE-764F-A3F9-BAD3-7DAC9BE3D801}" dt="2024-10-27T02:25:51.303" v="645" actId="20577"/>
      <pc:docMkLst>
        <pc:docMk/>
      </pc:docMkLst>
      <pc:sldChg chg="addSp delSp modSp">
        <pc:chgData name="게스트 사용자" userId="S::urn:spo:anon#f14afdcba77a85aa96273d182ca0179a4361a2810c2e6b70b27baceef0046536::" providerId="AD" clId="Web-{76520AAE-764F-A3F9-BAD3-7DAC9BE3D801}" dt="2024-10-27T02:09:34.311" v="470" actId="20577"/>
        <pc:sldMkLst>
          <pc:docMk/>
          <pc:sldMk cId="414293581" sldId="282"/>
        </pc:sldMkLst>
      </pc:sldChg>
      <pc:sldChg chg="addSp delSp modSp add replId">
        <pc:chgData name="게스트 사용자" userId="S::urn:spo:anon#f14afdcba77a85aa96273d182ca0179a4361a2810c2e6b70b27baceef0046536::" providerId="AD" clId="Web-{76520AAE-764F-A3F9-BAD3-7DAC9BE3D801}" dt="2024-10-27T02:19:32.305" v="574"/>
        <pc:sldMkLst>
          <pc:docMk/>
          <pc:sldMk cId="1808728306" sldId="291"/>
        </pc:sldMkLst>
      </pc:sldChg>
      <pc:sldChg chg="addSp delSp modSp new addAnim delAnim">
        <pc:chgData name="게스트 사용자" userId="S::urn:spo:anon#f14afdcba77a85aa96273d182ca0179a4361a2810c2e6b70b27baceef0046536::" providerId="AD" clId="Web-{76520AAE-764F-A3F9-BAD3-7DAC9BE3D801}" dt="2024-10-27T02:25:51.303" v="645" actId="20577"/>
        <pc:sldMkLst>
          <pc:docMk/>
          <pc:sldMk cId="2438288450" sldId="292"/>
        </pc:sldMkLst>
      </pc:sldChg>
    </pc:docChg>
  </pc:docChgLst>
  <pc:docChgLst>
    <pc:chgData name="게스트 사용자" userId="S::urn:spo:anon#f14afdcba77a85aa96273d182ca0179a4361a2810c2e6b70b27baceef0046536::" providerId="AD" clId="Web-{427686E2-6299-512B-CF36-7E2AB6C05DCA}"/>
    <pc:docChg chg="addSld delSld modSld sldOrd">
      <pc:chgData name="게스트 사용자" userId="S::urn:spo:anon#f14afdcba77a85aa96273d182ca0179a4361a2810c2e6b70b27baceef0046536::" providerId="AD" clId="Web-{427686E2-6299-512B-CF36-7E2AB6C05DCA}" dt="2024-10-27T13:46:16.539" v="81"/>
      <pc:docMkLst>
        <pc:docMk/>
      </pc:docMkLst>
      <pc:sldChg chg="addSp modSp">
        <pc:chgData name="게스트 사용자" userId="S::urn:spo:anon#f14afdcba77a85aa96273d182ca0179a4361a2810c2e6b70b27baceef0046536::" providerId="AD" clId="Web-{427686E2-6299-512B-CF36-7E2AB6C05DCA}" dt="2024-10-27T13:45:22.444" v="71" actId="20577"/>
        <pc:sldMkLst>
          <pc:docMk/>
          <pc:sldMk cId="414293581" sldId="282"/>
        </pc:sldMkLst>
      </pc:sldChg>
      <pc:sldChg chg="addSp delSp modSp">
        <pc:chgData name="게스트 사용자" userId="S::urn:spo:anon#f14afdcba77a85aa96273d182ca0179a4361a2810c2e6b70b27baceef0046536::" providerId="AD" clId="Web-{427686E2-6299-512B-CF36-7E2AB6C05DCA}" dt="2024-10-27T13:45:25.522" v="72"/>
        <pc:sldMkLst>
          <pc:docMk/>
          <pc:sldMk cId="1808728306" sldId="291"/>
        </pc:sldMkLst>
      </pc:sldChg>
      <pc:sldChg chg="addSp delSp">
        <pc:chgData name="게스트 사용자" userId="S::urn:spo:anon#f14afdcba77a85aa96273d182ca0179a4361a2810c2e6b70b27baceef0046536::" providerId="AD" clId="Web-{427686E2-6299-512B-CF36-7E2AB6C05DCA}" dt="2024-10-27T13:45:31.679" v="76"/>
        <pc:sldMkLst>
          <pc:docMk/>
          <pc:sldMk cId="2438288450" sldId="292"/>
        </pc:sldMkLst>
      </pc:sldChg>
      <pc:sldChg chg="add del ord replId">
        <pc:chgData name="게스트 사용자" userId="S::urn:spo:anon#f14afdcba77a85aa96273d182ca0179a4361a2810c2e6b70b27baceef0046536::" providerId="AD" clId="Web-{427686E2-6299-512B-CF36-7E2AB6C05DCA}" dt="2024-10-27T13:46:16.539" v="81"/>
        <pc:sldMkLst>
          <pc:docMk/>
          <pc:sldMk cId="3528429387" sldId="293"/>
        </pc:sldMkLst>
      </pc:sldChg>
    </pc:docChg>
  </pc:docChgLst>
  <pc:docChgLst>
    <pc:chgData name="최연호/임베디드시스템공학과" userId="S::zxccyh@inu.ac.kr::60475a0f-d624-449b-99f4-2c8561f33d06" providerId="AD" clId="Web-{311B5D77-F7D5-6CA2-DBBE-CEBDB10A47FB}"/>
    <pc:docChg chg="modSld">
      <pc:chgData name="최연호/임베디드시스템공학과" userId="S::zxccyh@inu.ac.kr::60475a0f-d624-449b-99f4-2c8561f33d06" providerId="AD" clId="Web-{311B5D77-F7D5-6CA2-DBBE-CEBDB10A47FB}" dt="2024-10-29T02:38:33.346" v="176" actId="1076"/>
      <pc:docMkLst>
        <pc:docMk/>
      </pc:docMkLst>
      <pc:sldChg chg="addSp delSp modSp">
        <pc:chgData name="최연호/임베디드시스템공학과" userId="S::zxccyh@inu.ac.kr::60475a0f-d624-449b-99f4-2c8561f33d06" providerId="AD" clId="Web-{311B5D77-F7D5-6CA2-DBBE-CEBDB10A47FB}" dt="2024-10-29T02:38:33.346" v="176" actId="1076"/>
        <pc:sldMkLst>
          <pc:docMk/>
          <pc:sldMk cId="4246711434" sldId="284"/>
        </pc:sldMkLst>
        <pc:spChg chg="del">
          <ac:chgData name="최연호/임베디드시스템공학과" userId="S::zxccyh@inu.ac.kr::60475a0f-d624-449b-99f4-2c8561f33d06" providerId="AD" clId="Web-{311B5D77-F7D5-6CA2-DBBE-CEBDB10A47FB}" dt="2024-10-29T01:46:35.857" v="0"/>
          <ac:spMkLst>
            <pc:docMk/>
            <pc:sldMk cId="4246711434" sldId="284"/>
            <ac:spMk id="5" creationId="{23C1E268-0E0B-B8A3-0EA4-0201EAC977E2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17:00.621" v="98" actId="1076"/>
          <ac:spMkLst>
            <pc:docMk/>
            <pc:sldMk cId="4246711434" sldId="284"/>
            <ac:spMk id="13" creationId="{FCE88218-9232-29FE-6C9A-96261E1ED4A8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17:10.090" v="114" actId="20577"/>
          <ac:spMkLst>
            <pc:docMk/>
            <pc:sldMk cId="4246711434" sldId="284"/>
            <ac:spMk id="14" creationId="{760EABC0-7C61-C598-858D-D2C8FD852534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17:17.465" v="131" actId="20577"/>
          <ac:spMkLst>
            <pc:docMk/>
            <pc:sldMk cId="4246711434" sldId="284"/>
            <ac:spMk id="15" creationId="{8556B459-CAF7-CAE1-96F6-38CD3231A4E2}"/>
          </ac:spMkLst>
        </pc:spChg>
        <pc:spChg chg="add del">
          <ac:chgData name="최연호/임베디드시스템공학과" userId="S::zxccyh@inu.ac.kr::60475a0f-d624-449b-99f4-2c8561f33d06" providerId="AD" clId="Web-{311B5D77-F7D5-6CA2-DBBE-CEBDB10A47FB}" dt="2024-10-29T02:17:23.168" v="133"/>
          <ac:spMkLst>
            <pc:docMk/>
            <pc:sldMk cId="4246711434" sldId="284"/>
            <ac:spMk id="16" creationId="{B0DC94F5-D81E-0EF7-4529-B5E22F973C83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29:35.946" v="139" actId="20577"/>
          <ac:spMkLst>
            <pc:docMk/>
            <pc:sldMk cId="4246711434" sldId="284"/>
            <ac:spMk id="17" creationId="{63B872AA-3B6A-0283-6791-8BA120399460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29:57.556" v="145" actId="20577"/>
          <ac:spMkLst>
            <pc:docMk/>
            <pc:sldMk cId="4246711434" sldId="284"/>
            <ac:spMk id="18" creationId="{2B29E77C-D23C-C96F-3CC0-CF6D26684885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30:14.869" v="151" actId="20577"/>
          <ac:spMkLst>
            <pc:docMk/>
            <pc:sldMk cId="4246711434" sldId="284"/>
            <ac:spMk id="19" creationId="{78B2BFBB-E325-340E-13C1-D4750158882F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30:27.181" v="157" actId="20577"/>
          <ac:spMkLst>
            <pc:docMk/>
            <pc:sldMk cId="4246711434" sldId="284"/>
            <ac:spMk id="20" creationId="{BBEF619E-1C98-7328-EA9E-E1AFE7DC9456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33:35.903" v="160"/>
          <ac:spMkLst>
            <pc:docMk/>
            <pc:sldMk cId="4246711434" sldId="284"/>
            <ac:spMk id="21" creationId="{BC8D7850-DFC7-723B-007C-4D72EE0A85D4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37:17.985" v="163" actId="14100"/>
          <ac:spMkLst>
            <pc:docMk/>
            <pc:sldMk cId="4246711434" sldId="284"/>
            <ac:spMk id="22" creationId="{512C9757-7AD2-89FD-97E1-96DC58611067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38:33.315" v="174" actId="1076"/>
          <ac:spMkLst>
            <pc:docMk/>
            <pc:sldMk cId="4246711434" sldId="284"/>
            <ac:spMk id="23" creationId="{C9294769-66FE-94BD-812B-CAF65824193E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38:33.330" v="175" actId="1076"/>
          <ac:spMkLst>
            <pc:docMk/>
            <pc:sldMk cId="4246711434" sldId="284"/>
            <ac:spMk id="24" creationId="{0527456C-DA76-3645-FC08-53CCFA6A1894}"/>
          </ac:spMkLst>
        </pc:spChg>
        <pc:spChg chg="add mod">
          <ac:chgData name="최연호/임베디드시스템공학과" userId="S::zxccyh@inu.ac.kr::60475a0f-d624-449b-99f4-2c8561f33d06" providerId="AD" clId="Web-{311B5D77-F7D5-6CA2-DBBE-CEBDB10A47FB}" dt="2024-10-29T02:38:33.346" v="176" actId="1076"/>
          <ac:spMkLst>
            <pc:docMk/>
            <pc:sldMk cId="4246711434" sldId="284"/>
            <ac:spMk id="25" creationId="{1F3A20B1-5B82-FA4B-14B9-9B6B6A6E5B9E}"/>
          </ac:spMkLst>
        </pc:spChg>
        <pc:cxnChg chg="add mod">
          <ac:chgData name="최연호/임베디드시스템공학과" userId="S::zxccyh@inu.ac.kr::60475a0f-d624-449b-99f4-2c8561f33d06" providerId="AD" clId="Web-{311B5D77-F7D5-6CA2-DBBE-CEBDB10A47FB}" dt="2024-10-29T01:55:26.428" v="47" actId="1076"/>
          <ac:cxnSpMkLst>
            <pc:docMk/>
            <pc:sldMk cId="4246711434" sldId="284"/>
            <ac:cxnSpMk id="3" creationId="{72C00E22-2311-4DB5-A6FA-419C953702A6}"/>
          </ac:cxnSpMkLst>
        </pc:cxnChg>
        <pc:cxnChg chg="add mod">
          <ac:chgData name="최연호/임베디드시스템공학과" userId="S::zxccyh@inu.ac.kr::60475a0f-d624-449b-99f4-2c8561f33d06" providerId="AD" clId="Web-{311B5D77-F7D5-6CA2-DBBE-CEBDB10A47FB}" dt="2024-10-29T02:16:16.386" v="71" actId="1076"/>
          <ac:cxnSpMkLst>
            <pc:docMk/>
            <pc:sldMk cId="4246711434" sldId="284"/>
            <ac:cxnSpMk id="4" creationId="{DBCFC34E-E3B5-467F-2F44-B52108FFAFFC}"/>
          </ac:cxnSpMkLst>
        </pc:cxnChg>
        <pc:cxnChg chg="add mod">
          <ac:chgData name="최연호/임베디드시스템공학과" userId="S::zxccyh@inu.ac.kr::60475a0f-d624-449b-99f4-2c8561f33d06" providerId="AD" clId="Web-{311B5D77-F7D5-6CA2-DBBE-CEBDB10A47FB}" dt="2024-10-29T02:13:31.727" v="65" actId="1076"/>
          <ac:cxnSpMkLst>
            <pc:docMk/>
            <pc:sldMk cId="4246711434" sldId="284"/>
            <ac:cxnSpMk id="6" creationId="{27BA7483-BB4D-23FF-2A67-E46872164406}"/>
          </ac:cxnSpMkLst>
        </pc:cxnChg>
        <pc:cxnChg chg="add mod">
          <ac:chgData name="최연호/임베디드시스템공학과" userId="S::zxccyh@inu.ac.kr::60475a0f-d624-449b-99f4-2c8561f33d06" providerId="AD" clId="Web-{311B5D77-F7D5-6CA2-DBBE-CEBDB10A47FB}" dt="2024-10-29T02:13:02.164" v="57" actId="1076"/>
          <ac:cxnSpMkLst>
            <pc:docMk/>
            <pc:sldMk cId="4246711434" sldId="284"/>
            <ac:cxnSpMk id="7" creationId="{DA3D33C2-42FF-37BF-72A2-266148A2F3BA}"/>
          </ac:cxnSpMkLst>
        </pc:cxnChg>
        <pc:cxnChg chg="add mod">
          <ac:chgData name="최연호/임베디드시스템공학과" userId="S::zxccyh@inu.ac.kr::60475a0f-d624-449b-99f4-2c8561f33d06" providerId="AD" clId="Web-{311B5D77-F7D5-6CA2-DBBE-CEBDB10A47FB}" dt="2024-10-29T02:14:07.024" v="69" actId="1076"/>
          <ac:cxnSpMkLst>
            <pc:docMk/>
            <pc:sldMk cId="4246711434" sldId="284"/>
            <ac:cxnSpMk id="8" creationId="{9C369D77-D7BF-B41A-5C0B-DDA4FCD251D2}"/>
          </ac:cxnSpMkLst>
        </pc:cxnChg>
        <pc:cxnChg chg="add mod">
          <ac:chgData name="최연호/임베디드시스템공학과" userId="S::zxccyh@inu.ac.kr::60475a0f-d624-449b-99f4-2c8561f33d06" providerId="AD" clId="Web-{311B5D77-F7D5-6CA2-DBBE-CEBDB10A47FB}" dt="2024-10-29T02:13:11.070" v="59" actId="1076"/>
          <ac:cxnSpMkLst>
            <pc:docMk/>
            <pc:sldMk cId="4246711434" sldId="284"/>
            <ac:cxnSpMk id="9" creationId="{393702D9-825C-C90A-0525-CBAA90DFBC16}"/>
          </ac:cxnSpMkLst>
        </pc:cxnChg>
        <pc:cxnChg chg="add mod">
          <ac:chgData name="최연호/임베디드시스템공학과" userId="S::zxccyh@inu.ac.kr::60475a0f-d624-449b-99f4-2c8561f33d06" providerId="AD" clId="Web-{311B5D77-F7D5-6CA2-DBBE-CEBDB10A47FB}" dt="2024-10-29T02:14:27.681" v="70" actId="14100"/>
          <ac:cxnSpMkLst>
            <pc:docMk/>
            <pc:sldMk cId="4246711434" sldId="284"/>
            <ac:cxnSpMk id="11" creationId="{9816AAD2-6B14-3B62-53D1-D9B9250C5F2C}"/>
          </ac:cxnSpMkLst>
        </pc:cxnChg>
      </pc:sldChg>
      <pc:sldChg chg="modSp">
        <pc:chgData name="최연호/임베디드시스템공학과" userId="S::zxccyh@inu.ac.kr::60475a0f-d624-449b-99f4-2c8561f33d06" providerId="AD" clId="Web-{311B5D77-F7D5-6CA2-DBBE-CEBDB10A47FB}" dt="2024-10-29T01:50:30.079" v="12" actId="20577"/>
        <pc:sldMkLst>
          <pc:docMk/>
          <pc:sldMk cId="3236927693" sldId="302"/>
        </pc:sldMkLst>
        <pc:spChg chg="mod">
          <ac:chgData name="최연호/임베디드시스템공학과" userId="S::zxccyh@inu.ac.kr::60475a0f-d624-449b-99f4-2c8561f33d06" providerId="AD" clId="Web-{311B5D77-F7D5-6CA2-DBBE-CEBDB10A47FB}" dt="2024-10-29T01:50:30.079" v="12" actId="20577"/>
          <ac:spMkLst>
            <pc:docMk/>
            <pc:sldMk cId="3236927693" sldId="302"/>
            <ac:spMk id="12" creationId="{0DA6BFA3-47B0-350D-9DD8-7FC6CD839FD0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168931AC-B11F-A8A1-0B7A-59893A73AE01}"/>
    <pc:docChg chg="modSld">
      <pc:chgData name="게스트 사용자" userId="S::urn:spo:anon#f14afdcba77a85aa96273d182ca0179a4361a2810c2e6b70b27baceef0046536::" providerId="AD" clId="Web-{168931AC-B11F-A8A1-0B7A-59893A73AE01}" dt="2024-10-29T10:51:52.490" v="76" actId="1076"/>
      <pc:docMkLst>
        <pc:docMk/>
      </pc:docMkLst>
      <pc:sldChg chg="modSp">
        <pc:chgData name="게스트 사용자" userId="S::urn:spo:anon#f14afdcba77a85aa96273d182ca0179a4361a2810c2e6b70b27baceef0046536::" providerId="AD" clId="Web-{168931AC-B11F-A8A1-0B7A-59893A73AE01}" dt="2024-10-29T10:51:52.490" v="76" actId="1076"/>
        <pc:sldMkLst>
          <pc:docMk/>
          <pc:sldMk cId="4124100020" sldId="298"/>
        </pc:sldMkLst>
        <pc:spChg chg="mod">
          <ac:chgData name="게스트 사용자" userId="S::urn:spo:anon#f14afdcba77a85aa96273d182ca0179a4361a2810c2e6b70b27baceef0046536::" providerId="AD" clId="Web-{168931AC-B11F-A8A1-0B7A-59893A73AE01}" dt="2024-10-29T10:51:52.490" v="76" actId="1076"/>
          <ac:spMkLst>
            <pc:docMk/>
            <pc:sldMk cId="4124100020" sldId="298"/>
            <ac:spMk id="8" creationId="{CF6F49B5-0CBB-380A-FE01-94CF67963AFE}"/>
          </ac:spMkLst>
        </pc:spChg>
      </pc:sldChg>
    </pc:docChg>
  </pc:docChgLst>
  <pc:docChgLst>
    <pc:chgData name="최연호/임베디드시스템공학과" userId="S::zxccyh@inu.ac.kr::60475a0f-d624-449b-99f4-2c8561f33d06" providerId="AD" clId="Web-{88CBB28E-CBB2-120E-EE46-62C2EFF15751}"/>
    <pc:docChg chg="modSld">
      <pc:chgData name="최연호/임베디드시스템공학과" userId="S::zxccyh@inu.ac.kr::60475a0f-d624-449b-99f4-2c8561f33d06" providerId="AD" clId="Web-{88CBB28E-CBB2-120E-EE46-62C2EFF15751}" dt="2024-10-28T12:53:31.293" v="3" actId="20577"/>
      <pc:docMkLst>
        <pc:docMk/>
      </pc:docMkLst>
      <pc:sldChg chg="modSp">
        <pc:chgData name="최연호/임베디드시스템공학과" userId="S::zxccyh@inu.ac.kr::60475a0f-d624-449b-99f4-2c8561f33d06" providerId="AD" clId="Web-{88CBB28E-CBB2-120E-EE46-62C2EFF15751}" dt="2024-10-28T12:53:31.293" v="3" actId="20577"/>
        <pc:sldMkLst>
          <pc:docMk/>
          <pc:sldMk cId="1520029374" sldId="287"/>
        </pc:sldMkLst>
        <pc:spChg chg="mod">
          <ac:chgData name="최연호/임베디드시스템공학과" userId="S::zxccyh@inu.ac.kr::60475a0f-d624-449b-99f4-2c8561f33d06" providerId="AD" clId="Web-{88CBB28E-CBB2-120E-EE46-62C2EFF15751}" dt="2024-10-28T12:53:31.293" v="3" actId="20577"/>
          <ac:spMkLst>
            <pc:docMk/>
            <pc:sldMk cId="1520029374" sldId="287"/>
            <ac:spMk id="8" creationId="{48CABC2D-0B9D-C988-6934-986B7396D63A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C9E97C43-A89D-DD4E-0627-A07E0F0B263C}"/>
    <pc:docChg chg="modSld">
      <pc:chgData name="게스트 사용자" userId="S::urn:spo:anon#f14afdcba77a85aa96273d182ca0179a4361a2810c2e6b70b27baceef0046536::" providerId="AD" clId="Web-{C9E97C43-A89D-DD4E-0627-A07E0F0B263C}" dt="2024-10-27T01:57:36.015" v="3" actId="1076"/>
      <pc:docMkLst>
        <pc:docMk/>
      </pc:docMkLst>
      <pc:sldChg chg="modSp">
        <pc:chgData name="게스트 사용자" userId="S::urn:spo:anon#f14afdcba77a85aa96273d182ca0179a4361a2810c2e6b70b27baceef0046536::" providerId="AD" clId="Web-{C9E97C43-A89D-DD4E-0627-A07E0F0B263C}" dt="2024-10-27T01:57:36.015" v="3" actId="1076"/>
        <pc:sldMkLst>
          <pc:docMk/>
          <pc:sldMk cId="414293581" sldId="282"/>
        </pc:sldMkLst>
      </pc:sldChg>
    </pc:docChg>
  </pc:docChgLst>
  <pc:docChgLst>
    <pc:chgData name="최연호/임베디드시스템공학과" userId="S::zxccyh@inu.ac.kr::60475a0f-d624-449b-99f4-2c8561f33d06" providerId="AD" clId="Web-{67DFEB65-8615-3E7D-879C-5E980BF14A54}"/>
    <pc:docChg chg="modSld">
      <pc:chgData name="최연호/임베디드시스템공학과" userId="S::zxccyh@inu.ac.kr::60475a0f-d624-449b-99f4-2c8561f33d06" providerId="AD" clId="Web-{67DFEB65-8615-3E7D-879C-5E980BF14A54}" dt="2024-10-29T00:37:15.051" v="1" actId="20577"/>
      <pc:docMkLst>
        <pc:docMk/>
      </pc:docMkLst>
      <pc:sldChg chg="modSp">
        <pc:chgData name="최연호/임베디드시스템공학과" userId="S::zxccyh@inu.ac.kr::60475a0f-d624-449b-99f4-2c8561f33d06" providerId="AD" clId="Web-{67DFEB65-8615-3E7D-879C-5E980BF14A54}" dt="2024-10-29T00:37:15.051" v="1" actId="20577"/>
        <pc:sldMkLst>
          <pc:docMk/>
          <pc:sldMk cId="0" sldId="266"/>
        </pc:sldMkLst>
        <pc:spChg chg="mod">
          <ac:chgData name="최연호/임베디드시스템공학과" userId="S::zxccyh@inu.ac.kr::60475a0f-d624-449b-99f4-2c8561f33d06" providerId="AD" clId="Web-{67DFEB65-8615-3E7D-879C-5E980BF14A54}" dt="2024-10-29T00:37:15.051" v="1" actId="20577"/>
          <ac:spMkLst>
            <pc:docMk/>
            <pc:sldMk cId="0" sldId="266"/>
            <ac:spMk id="3" creationId="{00000000-0000-0000-0000-000000000000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E372392E-70BB-30AB-BE91-DA5D4E6EFFD8}"/>
    <pc:docChg chg="addSld delSld modSld">
      <pc:chgData name="게스트 사용자" userId="S::urn:spo:anon#f14afdcba77a85aa96273d182ca0179a4361a2810c2e6b70b27baceef0046536::" providerId="AD" clId="Web-{E372392E-70BB-30AB-BE91-DA5D4E6EFFD8}" dt="2024-10-28T18:09:03.798" v="361" actId="20577"/>
      <pc:docMkLst>
        <pc:docMk/>
      </pc:docMkLst>
      <pc:sldChg chg="addSp delSp modSp">
        <pc:chgData name="게스트 사용자" userId="S::urn:spo:anon#f14afdcba77a85aa96273d182ca0179a4361a2810c2e6b70b27baceef0046536::" providerId="AD" clId="Web-{E372392E-70BB-30AB-BE91-DA5D4E6EFFD8}" dt="2024-10-28T17:58:12.372" v="103" actId="1076"/>
        <pc:sldMkLst>
          <pc:docMk/>
          <pc:sldMk cId="0" sldId="266"/>
        </pc:sldMkLst>
        <pc:spChg chg="mod">
          <ac:chgData name="게스트 사용자" userId="S::urn:spo:anon#f14afdcba77a85aa96273d182ca0179a4361a2810c2e6b70b27baceef0046536::" providerId="AD" clId="Web-{E372392E-70BB-30AB-BE91-DA5D4E6EFFD8}" dt="2024-10-28T17:58:12.340" v="101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게스트 사용자" userId="S::urn:spo:anon#f14afdcba77a85aa96273d182ca0179a4361a2810c2e6b70b27baceef0046536::" providerId="AD" clId="Web-{E372392E-70BB-30AB-BE91-DA5D4E6EFFD8}" dt="2024-10-28T17:58:12.356" v="102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게스트 사용자" userId="S::urn:spo:anon#f14afdcba77a85aa96273d182ca0179a4361a2810c2e6b70b27baceef0046536::" providerId="AD" clId="Web-{E372392E-70BB-30AB-BE91-DA5D4E6EFFD8}" dt="2024-10-28T17:58:12.372" v="103" actId="1076"/>
          <ac:spMkLst>
            <pc:docMk/>
            <pc:sldMk cId="0" sldId="266"/>
            <ac:spMk id="4" creationId="{F968238F-618A-2382-00E9-D2BF58D6C5F8}"/>
          </ac:spMkLst>
        </pc:spChg>
        <pc:spChg chg="add mod">
          <ac:chgData name="게스트 사용자" userId="S::urn:spo:anon#f14afdcba77a85aa96273d182ca0179a4361a2810c2e6b70b27baceef0046536::" providerId="AD" clId="Web-{E372392E-70BB-30AB-BE91-DA5D4E6EFFD8}" dt="2024-10-28T17:52:17.454" v="32" actId="1076"/>
          <ac:spMkLst>
            <pc:docMk/>
            <pc:sldMk cId="0" sldId="266"/>
            <ac:spMk id="5" creationId="{2C2B7386-6055-C58C-55C8-85B369B88BA9}"/>
          </ac:spMkLst>
        </pc:spChg>
        <pc:spChg chg="add mod">
          <ac:chgData name="게스트 사용자" userId="S::urn:spo:anon#f14afdcba77a85aa96273d182ca0179a4361a2810c2e6b70b27baceef0046536::" providerId="AD" clId="Web-{E372392E-70BB-30AB-BE91-DA5D4E6EFFD8}" dt="2024-10-28T17:51:56.140" v="27" actId="1076"/>
          <ac:spMkLst>
            <pc:docMk/>
            <pc:sldMk cId="0" sldId="266"/>
            <ac:spMk id="7" creationId="{E6EA6B67-A0A1-555B-FBC8-A7A8716B4B0A}"/>
          </ac:spMkLst>
        </pc:spChg>
        <pc:spChg chg="add mod">
          <ac:chgData name="게스트 사용자" userId="S::urn:spo:anon#f14afdcba77a85aa96273d182ca0179a4361a2810c2e6b70b27baceef0046536::" providerId="AD" clId="Web-{E372392E-70BB-30AB-BE91-DA5D4E6EFFD8}" dt="2024-10-28T17:51:56.156" v="28" actId="1076"/>
          <ac:spMkLst>
            <pc:docMk/>
            <pc:sldMk cId="0" sldId="266"/>
            <ac:spMk id="8" creationId="{F9FDE8F5-1D2F-C996-768C-303DFCC324C1}"/>
          </ac:spMkLst>
        </pc:spChg>
        <pc:spChg chg="add mod">
          <ac:chgData name="게스트 사용자" userId="S::urn:spo:anon#f14afdcba77a85aa96273d182ca0179a4361a2810c2e6b70b27baceef0046536::" providerId="AD" clId="Web-{E372392E-70BB-30AB-BE91-DA5D4E6EFFD8}" dt="2024-10-28T17:53:48.441" v="77" actId="20577"/>
          <ac:spMkLst>
            <pc:docMk/>
            <pc:sldMk cId="0" sldId="266"/>
            <ac:spMk id="9" creationId="{E335C186-DA93-A95D-D7AF-622797CDE278}"/>
          </ac:spMkLst>
        </pc:spChg>
        <pc:spChg chg="add mod">
          <ac:chgData name="게스트 사용자" userId="S::urn:spo:anon#f14afdcba77a85aa96273d182ca0179a4361a2810c2e6b70b27baceef0046536::" providerId="AD" clId="Web-{E372392E-70BB-30AB-BE91-DA5D4E6EFFD8}" dt="2024-10-28T17:53:41.284" v="71" actId="20577"/>
          <ac:spMkLst>
            <pc:docMk/>
            <pc:sldMk cId="0" sldId="266"/>
            <ac:spMk id="11" creationId="{A8A4394F-46B8-0A6E-BD22-3ED9B422B48A}"/>
          </ac:spMkLst>
        </pc:spChg>
      </pc:sldChg>
      <pc:sldChg chg="modSp add del">
        <pc:chgData name="게스트 사용자" userId="S::urn:spo:anon#f14afdcba77a85aa96273d182ca0179a4361a2810c2e6b70b27baceef0046536::" providerId="AD" clId="Web-{E372392E-70BB-30AB-BE91-DA5D4E6EFFD8}" dt="2024-10-28T17:58:40.498" v="104"/>
        <pc:sldMkLst>
          <pc:docMk/>
          <pc:sldMk cId="3677239363" sldId="281"/>
        </pc:sldMkLst>
      </pc:sldChg>
      <pc:sldChg chg="del">
        <pc:chgData name="게스트 사용자" userId="S::urn:spo:anon#f14afdcba77a85aa96273d182ca0179a4361a2810c2e6b70b27baceef0046536::" providerId="AD" clId="Web-{E372392E-70BB-30AB-BE91-DA5D4E6EFFD8}" dt="2024-10-28T17:54:02.785" v="78"/>
        <pc:sldMkLst>
          <pc:docMk/>
          <pc:sldMk cId="414293581" sldId="282"/>
        </pc:sldMkLst>
      </pc:sldChg>
      <pc:sldChg chg="modSp">
        <pc:chgData name="게스트 사용자" userId="S::urn:spo:anon#f14afdcba77a85aa96273d182ca0179a4361a2810c2e6b70b27baceef0046536::" providerId="AD" clId="Web-{E372392E-70BB-30AB-BE91-DA5D4E6EFFD8}" dt="2024-10-28T18:07:17.123" v="276" actId="20577"/>
        <pc:sldMkLst>
          <pc:docMk/>
          <pc:sldMk cId="1520029374" sldId="287"/>
        </pc:sldMkLst>
        <pc:spChg chg="mod">
          <ac:chgData name="게스트 사용자" userId="S::urn:spo:anon#f14afdcba77a85aa96273d182ca0179a4361a2810c2e6b70b27baceef0046536::" providerId="AD" clId="Web-{E372392E-70BB-30AB-BE91-DA5D4E6EFFD8}" dt="2024-10-28T18:07:17.123" v="276" actId="20577"/>
          <ac:spMkLst>
            <pc:docMk/>
            <pc:sldMk cId="1520029374" sldId="287"/>
            <ac:spMk id="8" creationId="{48CABC2D-0B9D-C988-6934-986B7396D63A}"/>
          </ac:spMkLst>
        </pc:spChg>
      </pc:sldChg>
      <pc:sldChg chg="del">
        <pc:chgData name="게스트 사용자" userId="S::urn:spo:anon#f14afdcba77a85aa96273d182ca0179a4361a2810c2e6b70b27baceef0046536::" providerId="AD" clId="Web-{E372392E-70BB-30AB-BE91-DA5D4E6EFFD8}" dt="2024-10-28T17:54:04.379" v="79"/>
        <pc:sldMkLst>
          <pc:docMk/>
          <pc:sldMk cId="1808728306" sldId="291"/>
        </pc:sldMkLst>
      </pc:sldChg>
      <pc:sldChg chg="del">
        <pc:chgData name="게스트 사용자" userId="S::urn:spo:anon#f14afdcba77a85aa96273d182ca0179a4361a2810c2e6b70b27baceef0046536::" providerId="AD" clId="Web-{E372392E-70BB-30AB-BE91-DA5D4E6EFFD8}" dt="2024-10-28T17:54:05.332" v="80"/>
        <pc:sldMkLst>
          <pc:docMk/>
          <pc:sldMk cId="2438288450" sldId="292"/>
        </pc:sldMkLst>
      </pc:sldChg>
      <pc:sldChg chg="addSp delSp modSp">
        <pc:chgData name="게스트 사용자" userId="S::urn:spo:anon#f14afdcba77a85aa96273d182ca0179a4361a2810c2e6b70b27baceef0046536::" providerId="AD" clId="Web-{E372392E-70BB-30AB-BE91-DA5D4E6EFFD8}" dt="2024-10-28T17:59:02.373" v="108"/>
        <pc:sldMkLst>
          <pc:docMk/>
          <pc:sldMk cId="3069699350" sldId="294"/>
        </pc:sldMkLst>
        <pc:spChg chg="add">
          <ac:chgData name="게스트 사용자" userId="S::urn:spo:anon#f14afdcba77a85aa96273d182ca0179a4361a2810c2e6b70b27baceef0046536::" providerId="AD" clId="Web-{E372392E-70BB-30AB-BE91-DA5D4E6EFFD8}" dt="2024-10-28T17:58:57.811" v="106"/>
          <ac:spMkLst>
            <pc:docMk/>
            <pc:sldMk cId="3069699350" sldId="294"/>
            <ac:spMk id="7" creationId="{BE7C38D5-3A59-BEBD-9B14-B7577271CDD3}"/>
          </ac:spMkLst>
        </pc:spChg>
      </pc:sldChg>
      <pc:sldChg chg="addSp modSp">
        <pc:chgData name="게스트 사용자" userId="S::urn:spo:anon#f14afdcba77a85aa96273d182ca0179a4361a2810c2e6b70b27baceef0046536::" providerId="AD" clId="Web-{E372392E-70BB-30AB-BE91-DA5D4E6EFFD8}" dt="2024-10-28T18:09:03.798" v="361" actId="20577"/>
        <pc:sldMkLst>
          <pc:docMk/>
          <pc:sldMk cId="1929507043" sldId="300"/>
        </pc:sldMkLst>
      </pc:sldChg>
      <pc:sldChg chg="addSp modSp">
        <pc:chgData name="게스트 사용자" userId="S::urn:spo:anon#f14afdcba77a85aa96273d182ca0179a4361a2810c2e6b70b27baceef0046536::" providerId="AD" clId="Web-{E372392E-70BB-30AB-BE91-DA5D4E6EFFD8}" dt="2024-10-28T17:59:28.702" v="110" actId="1076"/>
        <pc:sldMkLst>
          <pc:docMk/>
          <pc:sldMk cId="1898361156" sldId="301"/>
        </pc:sldMkLst>
        <pc:spChg chg="mod">
          <ac:chgData name="게스트 사용자" userId="S::urn:spo:anon#f14afdcba77a85aa96273d182ca0179a4361a2810c2e6b70b27baceef0046536::" providerId="AD" clId="Web-{E372392E-70BB-30AB-BE91-DA5D4E6EFFD8}" dt="2024-10-28T17:56:58.901" v="89" actId="1076"/>
          <ac:spMkLst>
            <pc:docMk/>
            <pc:sldMk cId="1898361156" sldId="301"/>
            <ac:spMk id="3" creationId="{2EF8193C-ADC9-E2B2-49D9-A1A903ABCF3A}"/>
          </ac:spMkLst>
        </pc:spChg>
        <pc:spChg chg="mod">
          <ac:chgData name="게스트 사용자" userId="S::urn:spo:anon#f14afdcba77a85aa96273d182ca0179a4361a2810c2e6b70b27baceef0046536::" providerId="AD" clId="Web-{E372392E-70BB-30AB-BE91-DA5D4E6EFFD8}" dt="2024-10-28T17:59:28.702" v="110" actId="1076"/>
          <ac:spMkLst>
            <pc:docMk/>
            <pc:sldMk cId="1898361156" sldId="301"/>
            <ac:spMk id="4" creationId="{E6916AE0-2D4F-2FEC-D525-230C3440E72B}"/>
          </ac:spMkLst>
        </pc:spChg>
        <pc:picChg chg="add mod">
          <ac:chgData name="게스트 사용자" userId="S::urn:spo:anon#f14afdcba77a85aa96273d182ca0179a4361a2810c2e6b70b27baceef0046536::" providerId="AD" clId="Web-{E372392E-70BB-30AB-BE91-DA5D4E6EFFD8}" dt="2024-10-28T17:57:48.340" v="100"/>
          <ac:picMkLst>
            <pc:docMk/>
            <pc:sldMk cId="1898361156" sldId="301"/>
            <ac:picMk id="2" creationId="{EBB277E3-4311-C61A-69C7-31CB4811EAFC}"/>
          </ac:picMkLst>
        </pc:picChg>
      </pc:sldChg>
    </pc:docChg>
  </pc:docChgLst>
  <pc:docChgLst>
    <pc:chgData name="게스트 사용자" userId="S::urn:spo:anon#f14afdcba77a85aa96273d182ca0179a4361a2810c2e6b70b27baceef0046536::" providerId="AD" clId="Web-{6E899136-5FB2-E48E-EDBF-E4192E9EC9E0}"/>
    <pc:docChg chg="addSld delSld modSld">
      <pc:chgData name="게스트 사용자" userId="S::urn:spo:anon#f14afdcba77a85aa96273d182ca0179a4361a2810c2e6b70b27baceef0046536::" providerId="AD" clId="Web-{6E899136-5FB2-E48E-EDBF-E4192E9EC9E0}" dt="2024-10-30T02:24:32.070" v="197"/>
      <pc:docMkLst>
        <pc:docMk/>
      </pc:docMkLst>
      <pc:sldChg chg="addSp delSp modSp">
        <pc:chgData name="게스트 사용자" userId="S::urn:spo:anon#f14afdcba77a85aa96273d182ca0179a4361a2810c2e6b70b27baceef0046536::" providerId="AD" clId="Web-{6E899136-5FB2-E48E-EDBF-E4192E9EC9E0}" dt="2024-10-30T01:50:54.915" v="195" actId="20577"/>
        <pc:sldMkLst>
          <pc:docMk/>
          <pc:sldMk cId="113860140" sldId="312"/>
        </pc:sldMkLst>
        <pc:spChg chg="mod">
          <ac:chgData name="게스트 사용자" userId="S::urn:spo:anon#f14afdcba77a85aa96273d182ca0179a4361a2810c2e6b70b27baceef0046536::" providerId="AD" clId="Web-{6E899136-5FB2-E48E-EDBF-E4192E9EC9E0}" dt="2024-10-30T01:50:54.915" v="195" actId="20577"/>
          <ac:spMkLst>
            <pc:docMk/>
            <pc:sldMk cId="113860140" sldId="312"/>
            <ac:spMk id="11" creationId="{C207B481-1EEF-E839-6CE2-CB33BE44E15C}"/>
          </ac:spMkLst>
        </pc:spChg>
        <pc:grpChg chg="add mod">
          <ac:chgData name="게스트 사용자" userId="S::urn:spo:anon#f14afdcba77a85aa96273d182ca0179a4361a2810c2e6b70b27baceef0046536::" providerId="AD" clId="Web-{6E899136-5FB2-E48E-EDBF-E4192E9EC9E0}" dt="2024-10-30T01:50:15.257" v="173" actId="1076"/>
          <ac:grpSpMkLst>
            <pc:docMk/>
            <pc:sldMk cId="113860140" sldId="312"/>
            <ac:grpSpMk id="14" creationId="{E717552F-2023-1311-E9D9-CF7864AF54D3}"/>
          </ac:grpSpMkLst>
        </pc:grpChg>
        <pc:picChg chg="add mod">
          <ac:chgData name="게스트 사용자" userId="S::urn:spo:anon#f14afdcba77a85aa96273d182ca0179a4361a2810c2e6b70b27baceef0046536::" providerId="AD" clId="Web-{6E899136-5FB2-E48E-EDBF-E4192E9EC9E0}" dt="2024-10-30T01:48:47.770" v="90" actId="1076"/>
          <ac:picMkLst>
            <pc:docMk/>
            <pc:sldMk cId="113860140" sldId="312"/>
            <ac:picMk id="4" creationId="{4ADBCBC4-362E-F15E-24D0-26A6A08EEAC6}"/>
          </ac:picMkLst>
        </pc:picChg>
        <pc:picChg chg="add del mod">
          <ac:chgData name="게스트 사용자" userId="S::urn:spo:anon#f14afdcba77a85aa96273d182ca0179a4361a2810c2e6b70b27baceef0046536::" providerId="AD" clId="Web-{6E899136-5FB2-E48E-EDBF-E4192E9EC9E0}" dt="2024-10-30T01:48:57.411" v="92"/>
          <ac:picMkLst>
            <pc:docMk/>
            <pc:sldMk cId="113860140" sldId="312"/>
            <ac:picMk id="6" creationId="{BB16B2AB-A722-E7CA-6D4D-3579FE5B956E}"/>
          </ac:picMkLst>
        </pc:picChg>
        <pc:picChg chg="add mod">
          <ac:chgData name="게스트 사용자" userId="S::urn:spo:anon#f14afdcba77a85aa96273d182ca0179a4361a2810c2e6b70b27baceef0046536::" providerId="AD" clId="Web-{6E899136-5FB2-E48E-EDBF-E4192E9EC9E0}" dt="2024-10-30T01:49:26.490" v="96"/>
          <ac:picMkLst>
            <pc:docMk/>
            <pc:sldMk cId="113860140" sldId="312"/>
            <ac:picMk id="8" creationId="{B8CC8A6D-9B52-7FA6-EE60-3BE4B5D386B2}"/>
          </ac:picMkLst>
        </pc:picChg>
        <pc:picChg chg="add del">
          <ac:chgData name="게스트 사용자" userId="S::urn:spo:anon#f14afdcba77a85aa96273d182ca0179a4361a2810c2e6b70b27baceef0046536::" providerId="AD" clId="Web-{6E899136-5FB2-E48E-EDBF-E4192E9EC9E0}" dt="2024-10-30T01:49:34.334" v="100"/>
          <ac:picMkLst>
            <pc:docMk/>
            <pc:sldMk cId="113860140" sldId="312"/>
            <ac:picMk id="9" creationId="{7C21C017-8492-57AD-2AAB-F93B3BA7826A}"/>
          </ac:picMkLst>
        </pc:picChg>
        <pc:picChg chg="add del">
          <ac:chgData name="게스트 사용자" userId="S::urn:spo:anon#f14afdcba77a85aa96273d182ca0179a4361a2810c2e6b70b27baceef0046536::" providerId="AD" clId="Web-{6E899136-5FB2-E48E-EDBF-E4192E9EC9E0}" dt="2024-10-30T01:49:34.334" v="99"/>
          <ac:picMkLst>
            <pc:docMk/>
            <pc:sldMk cId="113860140" sldId="312"/>
            <ac:picMk id="12" creationId="{2743CDBF-C19E-C652-9101-8BC44B77972F}"/>
          </ac:picMkLst>
        </pc:picChg>
        <pc:picChg chg="add mod">
          <ac:chgData name="게스트 사용자" userId="S::urn:spo:anon#f14afdcba77a85aa96273d182ca0179a4361a2810c2e6b70b27baceef0046536::" providerId="AD" clId="Web-{6E899136-5FB2-E48E-EDBF-E4192E9EC9E0}" dt="2024-10-30T01:49:44.053" v="103" actId="14100"/>
          <ac:picMkLst>
            <pc:docMk/>
            <pc:sldMk cId="113860140" sldId="312"/>
            <ac:picMk id="13" creationId="{57757B61-3FC4-1A24-6A16-A14D54167E4A}"/>
          </ac:picMkLst>
        </pc:picChg>
      </pc:sldChg>
      <pc:sldChg chg="del">
        <pc:chgData name="게스트 사용자" userId="S::urn:spo:anon#f14afdcba77a85aa96273d182ca0179a4361a2810c2e6b70b27baceef0046536::" providerId="AD" clId="Web-{6E899136-5FB2-E48E-EDBF-E4192E9EC9E0}" dt="2024-10-30T01:47:41.174" v="85"/>
        <pc:sldMkLst>
          <pc:docMk/>
          <pc:sldMk cId="1836908217" sldId="315"/>
        </pc:sldMkLst>
      </pc:sldChg>
      <pc:sldChg chg="add">
        <pc:chgData name="게스트 사용자" userId="S::urn:spo:anon#f14afdcba77a85aa96273d182ca0179a4361a2810c2e6b70b27baceef0046536::" providerId="AD" clId="Web-{6E899136-5FB2-E48E-EDBF-E4192E9EC9E0}" dt="2024-10-30T02:24:32.055" v="196"/>
        <pc:sldMkLst>
          <pc:docMk/>
          <pc:sldMk cId="1965361916" sldId="323"/>
        </pc:sldMkLst>
      </pc:sldChg>
      <pc:sldChg chg="add">
        <pc:chgData name="게스트 사용자" userId="S::urn:spo:anon#f14afdcba77a85aa96273d182ca0179a4361a2810c2e6b70b27baceef0046536::" providerId="AD" clId="Web-{6E899136-5FB2-E48E-EDBF-E4192E9EC9E0}" dt="2024-10-30T02:24:32.070" v="197"/>
        <pc:sldMkLst>
          <pc:docMk/>
          <pc:sldMk cId="3164883342" sldId="324"/>
        </pc:sldMkLst>
      </pc:sldChg>
    </pc:docChg>
  </pc:docChgLst>
  <pc:docChgLst>
    <pc:chgData name="최연호/임베디드시스템공학과" userId="S::zxccyh@inu.ac.kr::60475a0f-d624-449b-99f4-2c8561f33d06" providerId="AD" clId="Web-{75467166-92D9-ED66-7B08-C3D1E680A285}"/>
    <pc:docChg chg="addSld modSld sldOrd">
      <pc:chgData name="최연호/임베디드시스템공학과" userId="S::zxccyh@inu.ac.kr::60475a0f-d624-449b-99f4-2c8561f33d06" providerId="AD" clId="Web-{75467166-92D9-ED66-7B08-C3D1E680A285}" dt="2024-10-29T08:37:06.702" v="223" actId="1076"/>
      <pc:docMkLst>
        <pc:docMk/>
      </pc:docMkLst>
      <pc:sldChg chg="delSp modSp ord">
        <pc:chgData name="최연호/임베디드시스템공학과" userId="S::zxccyh@inu.ac.kr::60475a0f-d624-449b-99f4-2c8561f33d06" providerId="AD" clId="Web-{75467166-92D9-ED66-7B08-C3D1E680A285}" dt="2024-10-29T08:37:06.702" v="223" actId="1076"/>
        <pc:sldMkLst>
          <pc:docMk/>
          <pc:sldMk cId="2099434698" sldId="306"/>
        </pc:sldMkLst>
        <pc:spChg chg="del">
          <ac:chgData name="최연호/임베디드시스템공학과" userId="S::zxccyh@inu.ac.kr::60475a0f-d624-449b-99f4-2c8561f33d06" providerId="AD" clId="Web-{75467166-92D9-ED66-7B08-C3D1E680A285}" dt="2024-10-29T08:36:20.858" v="214"/>
          <ac:spMkLst>
            <pc:docMk/>
            <pc:sldMk cId="2099434698" sldId="306"/>
            <ac:spMk id="3" creationId="{14BC8A47-F55A-1B76-EC44-8AB745A7E03A}"/>
          </ac:spMkLst>
        </pc:spChg>
        <pc:spChg chg="mod">
          <ac:chgData name="최연호/임베디드시스템공학과" userId="S::zxccyh@inu.ac.kr::60475a0f-d624-449b-99f4-2c8561f33d06" providerId="AD" clId="Web-{75467166-92D9-ED66-7B08-C3D1E680A285}" dt="2024-10-29T08:37:06.702" v="223" actId="1076"/>
          <ac:spMkLst>
            <pc:docMk/>
            <pc:sldMk cId="2099434698" sldId="306"/>
            <ac:spMk id="7" creationId="{3E506C3E-2C50-AE55-BCF0-5145D4DAF5D5}"/>
          </ac:spMkLst>
        </pc:spChg>
      </pc:sldChg>
      <pc:sldChg chg="addSp delSp modSp add replId">
        <pc:chgData name="최연호/임베디드시스템공학과" userId="S::zxccyh@inu.ac.kr::60475a0f-d624-449b-99f4-2c8561f33d06" providerId="AD" clId="Web-{75467166-92D9-ED66-7B08-C3D1E680A285}" dt="2024-10-29T08:16:43.237" v="130" actId="1076"/>
        <pc:sldMkLst>
          <pc:docMk/>
          <pc:sldMk cId="2016488508" sldId="307"/>
        </pc:sldMkLst>
        <pc:spChg chg="del">
          <ac:chgData name="최연호/임베디드시스템공학과" userId="S::zxccyh@inu.ac.kr::60475a0f-d624-449b-99f4-2c8561f33d06" providerId="AD" clId="Web-{75467166-92D9-ED66-7B08-C3D1E680A285}" dt="2024-10-29T07:09:42.877" v="2"/>
          <ac:spMkLst>
            <pc:docMk/>
            <pc:sldMk cId="2016488508" sldId="307"/>
            <ac:spMk id="2" creationId="{236CCB28-B44E-C0AE-631D-F3CE5E43963A}"/>
          </ac:spMkLst>
        </pc:spChg>
        <pc:spChg chg="mod">
          <ac:chgData name="최연호/임베디드시스템공학과" userId="S::zxccyh@inu.ac.kr::60475a0f-d624-449b-99f4-2c8561f33d06" providerId="AD" clId="Web-{75467166-92D9-ED66-7B08-C3D1E680A285}" dt="2024-10-29T07:14:41.630" v="64" actId="20577"/>
          <ac:spMkLst>
            <pc:docMk/>
            <pc:sldMk cId="2016488508" sldId="307"/>
            <ac:spMk id="10" creationId="{5BF180B3-3BB0-96FA-3F87-99AA9887E57A}"/>
          </ac:spMkLst>
        </pc:spChg>
        <pc:picChg chg="add del mod">
          <ac:chgData name="최연호/임베디드시스템공학과" userId="S::zxccyh@inu.ac.kr::60475a0f-d624-449b-99f4-2c8561f33d06" providerId="AD" clId="Web-{75467166-92D9-ED66-7B08-C3D1E680A285}" dt="2024-10-29T07:44:04.556" v="102"/>
          <ac:picMkLst>
            <pc:docMk/>
            <pc:sldMk cId="2016488508" sldId="307"/>
            <ac:picMk id="2" creationId="{82A6AE99-54BB-0FFD-1D3F-FD903AF9DCE6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8:16:43.237" v="130" actId="1076"/>
          <ac:picMkLst>
            <pc:docMk/>
            <pc:sldMk cId="2016488508" sldId="307"/>
            <ac:picMk id="2" creationId="{F8E36D83-1215-3D24-9289-6460A3B3DC8F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7:13:55.802" v="47" actId="1076"/>
          <ac:picMkLst>
            <pc:docMk/>
            <pc:sldMk cId="2016488508" sldId="307"/>
            <ac:picMk id="3" creationId="{C493E9CE-6DEE-ECBC-C726-D37666896E12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7:14:50.443" v="65" actId="1076"/>
          <ac:picMkLst>
            <pc:docMk/>
            <pc:sldMk cId="2016488508" sldId="307"/>
            <ac:picMk id="4" creationId="{72AF5969-A230-B202-7B95-DC9BA359C71C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7:13:55.802" v="48" actId="1076"/>
          <ac:picMkLst>
            <pc:docMk/>
            <pc:sldMk cId="2016488508" sldId="307"/>
            <ac:picMk id="5" creationId="{C93604FE-1E5C-5C0A-C160-4D23C5C8D73E}"/>
          </ac:picMkLst>
        </pc:picChg>
        <pc:picChg chg="add mod ord">
          <ac:chgData name="최연호/임베디드시스템공학과" userId="S::zxccyh@inu.ac.kr::60475a0f-d624-449b-99f4-2c8561f33d06" providerId="AD" clId="Web-{75467166-92D9-ED66-7B08-C3D1E680A285}" dt="2024-10-29T07:13:08.629" v="46"/>
          <ac:picMkLst>
            <pc:docMk/>
            <pc:sldMk cId="2016488508" sldId="307"/>
            <ac:picMk id="6" creationId="{EA2C4053-AFE2-0047-6012-338C0F7391F9}"/>
          </ac:picMkLst>
        </pc:picChg>
        <pc:picChg chg="add del mod">
          <ac:chgData name="최연호/임베디드시스템공학과" userId="S::zxccyh@inu.ac.kr::60475a0f-d624-449b-99f4-2c8561f33d06" providerId="AD" clId="Web-{75467166-92D9-ED66-7B08-C3D1E680A285}" dt="2024-10-29T07:44:19.197" v="106"/>
          <ac:picMkLst>
            <pc:docMk/>
            <pc:sldMk cId="2016488508" sldId="307"/>
            <ac:picMk id="7" creationId="{888F0497-D8CF-BC74-40FF-7093FBBC3744}"/>
          </ac:picMkLst>
        </pc:picChg>
        <pc:picChg chg="add del mod">
          <ac:chgData name="최연호/임베디드시스템공학과" userId="S::zxccyh@inu.ac.kr::60475a0f-d624-449b-99f4-2c8561f33d06" providerId="AD" clId="Web-{75467166-92D9-ED66-7B08-C3D1E680A285}" dt="2024-10-29T07:11:53.956" v="23"/>
          <ac:picMkLst>
            <pc:docMk/>
            <pc:sldMk cId="2016488508" sldId="307"/>
            <ac:picMk id="7" creationId="{F82268CC-6E84-098E-1D56-30966EDB0AF2}"/>
          </ac:picMkLst>
        </pc:picChg>
        <pc:picChg chg="add del mod">
          <ac:chgData name="최연호/임베디드시스템공학과" userId="S::zxccyh@inu.ac.kr::60475a0f-d624-449b-99f4-2c8561f33d06" providerId="AD" clId="Web-{75467166-92D9-ED66-7B08-C3D1E680A285}" dt="2024-10-29T07:14:26.880" v="52"/>
          <ac:picMkLst>
            <pc:docMk/>
            <pc:sldMk cId="2016488508" sldId="307"/>
            <ac:picMk id="8" creationId="{32811558-46A8-03D5-08A3-52A55691EA7F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7:44:23.931" v="108" actId="1076"/>
          <ac:picMkLst>
            <pc:docMk/>
            <pc:sldMk cId="2016488508" sldId="307"/>
            <ac:picMk id="8" creationId="{DDD2933F-A411-69C6-7415-9808BC05C59E}"/>
          </ac:picMkLst>
        </pc:picChg>
        <pc:picChg chg="add mod ord">
          <ac:chgData name="최연호/임베디드시스템공학과" userId="S::zxccyh@inu.ac.kr::60475a0f-d624-449b-99f4-2c8561f33d06" providerId="AD" clId="Web-{75467166-92D9-ED66-7B08-C3D1E680A285}" dt="2024-10-29T07:12:07.863" v="29"/>
          <ac:picMkLst>
            <pc:docMk/>
            <pc:sldMk cId="2016488508" sldId="307"/>
            <ac:picMk id="9" creationId="{92DD7006-E572-8AFC-9327-0579AC210563}"/>
          </ac:picMkLst>
        </pc:picChg>
        <pc:picChg chg="add del mod">
          <ac:chgData name="최연호/임베디드시스템공학과" userId="S::zxccyh@inu.ac.kr::60475a0f-d624-449b-99f4-2c8561f33d06" providerId="AD" clId="Web-{75467166-92D9-ED66-7B08-C3D1E680A285}" dt="2024-10-29T08:16:39.034" v="128"/>
          <ac:picMkLst>
            <pc:docMk/>
            <pc:sldMk cId="2016488508" sldId="307"/>
            <ac:picMk id="11" creationId="{371C6329-DB89-66A3-4B1C-DDF6A089D961}"/>
          </ac:picMkLst>
        </pc:picChg>
        <pc:picChg chg="add del">
          <ac:chgData name="최연호/임베디드시스템공학과" userId="S::zxccyh@inu.ac.kr::60475a0f-d624-449b-99f4-2c8561f33d06" providerId="AD" clId="Web-{75467166-92D9-ED66-7B08-C3D1E680A285}" dt="2024-10-29T07:14:23.896" v="50"/>
          <ac:picMkLst>
            <pc:docMk/>
            <pc:sldMk cId="2016488508" sldId="307"/>
            <ac:picMk id="13" creationId="{443A32AF-914B-ABA9-B1B0-0F53C54C5CAF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7:14:33.411" v="55" actId="1076"/>
          <ac:picMkLst>
            <pc:docMk/>
            <pc:sldMk cId="2016488508" sldId="307"/>
            <ac:picMk id="14" creationId="{E1FDCB1F-809E-3121-A145-0660B7CF3269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7:14:33.411" v="56" actId="1076"/>
          <ac:picMkLst>
            <pc:docMk/>
            <pc:sldMk cId="2016488508" sldId="307"/>
            <ac:picMk id="15" creationId="{100666E6-12D2-0EE4-1CE9-30AF5074C274}"/>
          </ac:picMkLst>
        </pc:picChg>
        <pc:cxnChg chg="add mod">
          <ac:chgData name="최연호/임베디드시스템공학과" userId="S::zxccyh@inu.ac.kr::60475a0f-d624-449b-99f4-2c8561f33d06" providerId="AD" clId="Web-{75467166-92D9-ED66-7B08-C3D1E680A285}" dt="2024-10-29T07:14:53.583" v="66" actId="14100"/>
          <ac:cxnSpMkLst>
            <pc:docMk/>
            <pc:sldMk cId="2016488508" sldId="307"/>
            <ac:cxnSpMk id="12" creationId="{A02FF7D9-F668-2C21-70EC-0C4787E56324}"/>
          </ac:cxnSpMkLst>
        </pc:cxnChg>
      </pc:sldChg>
      <pc:sldChg chg="addSp delSp modSp add ord replId">
        <pc:chgData name="최연호/임베디드시스템공학과" userId="S::zxccyh@inu.ac.kr::60475a0f-d624-449b-99f4-2c8561f33d06" providerId="AD" clId="Web-{75467166-92D9-ED66-7B08-C3D1E680A285}" dt="2024-10-29T08:34:42.060" v="213" actId="14100"/>
        <pc:sldMkLst>
          <pc:docMk/>
          <pc:sldMk cId="653755044" sldId="308"/>
        </pc:sldMkLst>
        <pc:spChg chg="del">
          <ac:chgData name="최연호/임베디드시스템공학과" userId="S::zxccyh@inu.ac.kr::60475a0f-d624-449b-99f4-2c8561f33d06" providerId="AD" clId="Web-{75467166-92D9-ED66-7B08-C3D1E680A285}" dt="2024-10-29T07:15:05.240" v="69"/>
          <ac:spMkLst>
            <pc:docMk/>
            <pc:sldMk cId="653755044" sldId="308"/>
            <ac:spMk id="2" creationId="{236CCB28-B44E-C0AE-631D-F3CE5E43963A}"/>
          </ac:spMkLst>
        </pc:spChg>
        <pc:spChg chg="add del mod">
          <ac:chgData name="최연호/임베디드시스템공학과" userId="S::zxccyh@inu.ac.kr::60475a0f-d624-449b-99f4-2c8561f33d06" providerId="AD" clId="Web-{75467166-92D9-ED66-7B08-C3D1E680A285}" dt="2024-10-29T08:33:15.106" v="181"/>
          <ac:spMkLst>
            <pc:docMk/>
            <pc:sldMk cId="653755044" sldId="308"/>
            <ac:spMk id="5" creationId="{47FE8F1C-C339-9772-1DD8-897C69DAA365}"/>
          </ac:spMkLst>
        </pc:spChg>
        <pc:spChg chg="add mod">
          <ac:chgData name="최연호/임베디드시스템공학과" userId="S::zxccyh@inu.ac.kr::60475a0f-d624-449b-99f4-2c8561f33d06" providerId="AD" clId="Web-{75467166-92D9-ED66-7B08-C3D1E680A285}" dt="2024-10-29T08:33:13.216" v="180" actId="1076"/>
          <ac:spMkLst>
            <pc:docMk/>
            <pc:sldMk cId="653755044" sldId="308"/>
            <ac:spMk id="9" creationId="{FD6F9C3D-B4CD-4083-AC8B-575122700E28}"/>
          </ac:spMkLst>
        </pc:spChg>
        <pc:spChg chg="mod">
          <ac:chgData name="최연호/임베디드시스템공학과" userId="S::zxccyh@inu.ac.kr::60475a0f-d624-449b-99f4-2c8561f33d06" providerId="AD" clId="Web-{75467166-92D9-ED66-7B08-C3D1E680A285}" dt="2024-10-29T08:27:43.337" v="146" actId="20577"/>
          <ac:spMkLst>
            <pc:docMk/>
            <pc:sldMk cId="653755044" sldId="308"/>
            <ac:spMk id="10" creationId="{5BF180B3-3BB0-96FA-3F87-99AA9887E57A}"/>
          </ac:spMkLst>
        </pc:spChg>
        <pc:spChg chg="add mod">
          <ac:chgData name="최연호/임베디드시스템공학과" userId="S::zxccyh@inu.ac.kr::60475a0f-d624-449b-99f4-2c8561f33d06" providerId="AD" clId="Web-{75467166-92D9-ED66-7B08-C3D1E680A285}" dt="2024-10-29T08:33:28.872" v="190" actId="1076"/>
          <ac:spMkLst>
            <pc:docMk/>
            <pc:sldMk cId="653755044" sldId="308"/>
            <ac:spMk id="12" creationId="{63BF125F-FCD3-EBC1-8A8E-34294B489FCB}"/>
          </ac:spMkLst>
        </pc:spChg>
        <pc:spChg chg="add mod">
          <ac:chgData name="최연호/임베디드시스템공학과" userId="S::zxccyh@inu.ac.kr::60475a0f-d624-449b-99f4-2c8561f33d06" providerId="AD" clId="Web-{75467166-92D9-ED66-7B08-C3D1E680A285}" dt="2024-10-29T08:34:42.060" v="213" actId="14100"/>
          <ac:spMkLst>
            <pc:docMk/>
            <pc:sldMk cId="653755044" sldId="308"/>
            <ac:spMk id="14" creationId="{70898CB8-2C15-B81F-35B2-C1F8EEDA61A8}"/>
          </ac:spMkLst>
        </pc:spChg>
        <pc:picChg chg="add mod">
          <ac:chgData name="최연호/임베디드시스템공학과" userId="S::zxccyh@inu.ac.kr::60475a0f-d624-449b-99f4-2c8561f33d06" providerId="AD" clId="Web-{75467166-92D9-ED66-7B08-C3D1E680A285}" dt="2024-10-29T08:32:00.840" v="152" actId="14100"/>
          <ac:picMkLst>
            <pc:docMk/>
            <pc:sldMk cId="653755044" sldId="308"/>
            <ac:picMk id="2" creationId="{EB158AB7-2228-21D3-A014-BA68238E884B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7:44:34.338" v="110" actId="1076"/>
          <ac:picMkLst>
            <pc:docMk/>
            <pc:sldMk cId="653755044" sldId="308"/>
            <ac:picMk id="3" creationId="{9A483C76-7CBC-02B8-A2F7-B7CDA9585AFC}"/>
          </ac:picMkLst>
        </pc:picChg>
        <pc:picChg chg="add del">
          <ac:chgData name="최연호/임베디드시스템공학과" userId="S::zxccyh@inu.ac.kr::60475a0f-d624-449b-99f4-2c8561f33d06" providerId="AD" clId="Web-{75467166-92D9-ED66-7B08-C3D1E680A285}" dt="2024-10-29T08:31:55.840" v="149"/>
          <ac:picMkLst>
            <pc:docMk/>
            <pc:sldMk cId="653755044" sldId="308"/>
            <ac:picMk id="4" creationId="{395C7460-3EA8-D608-548B-98675EE84B7F}"/>
          </ac:picMkLst>
        </pc:picChg>
        <pc:picChg chg="add">
          <ac:chgData name="최연호/임베디드시스템공학과" userId="S::zxccyh@inu.ac.kr::60475a0f-d624-449b-99f4-2c8561f33d06" providerId="AD" clId="Web-{75467166-92D9-ED66-7B08-C3D1E680A285}" dt="2024-10-29T07:15:24.506" v="74"/>
          <ac:picMkLst>
            <pc:docMk/>
            <pc:sldMk cId="653755044" sldId="308"/>
            <ac:picMk id="6" creationId="{7BEA9437-DBE0-E8B8-0872-27222C5B0398}"/>
          </ac:picMkLst>
        </pc:picChg>
        <pc:picChg chg="add">
          <ac:chgData name="최연호/임베디드시스템공학과" userId="S::zxccyh@inu.ac.kr::60475a0f-d624-449b-99f4-2c8561f33d06" providerId="AD" clId="Web-{75467166-92D9-ED66-7B08-C3D1E680A285}" dt="2024-10-29T07:15:24.521" v="75"/>
          <ac:picMkLst>
            <pc:docMk/>
            <pc:sldMk cId="653755044" sldId="308"/>
            <ac:picMk id="8" creationId="{79CA558B-52AC-8A7A-1A31-9A54FC6E0A86}"/>
          </ac:picMkLst>
        </pc:picChg>
        <pc:picChg chg="add">
          <ac:chgData name="최연호/임베디드시스템공학과" userId="S::zxccyh@inu.ac.kr::60475a0f-d624-449b-99f4-2c8561f33d06" providerId="AD" clId="Web-{75467166-92D9-ED66-7B08-C3D1E680A285}" dt="2024-10-29T07:15:24.521" v="76"/>
          <ac:picMkLst>
            <pc:docMk/>
            <pc:sldMk cId="653755044" sldId="308"/>
            <ac:picMk id="11" creationId="{6C83D8C9-6812-5E1F-AF6A-17B3C222C1B5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8:34:16.060" v="196" actId="1076"/>
          <ac:picMkLst>
            <pc:docMk/>
            <pc:sldMk cId="653755044" sldId="308"/>
            <ac:picMk id="13" creationId="{2F6FFB41-47B9-7423-04CF-7EEA4447E5CE}"/>
          </ac:picMkLst>
        </pc:picChg>
        <pc:picChg chg="add del">
          <ac:chgData name="최연호/임베디드시스템공학과" userId="S::zxccyh@inu.ac.kr::60475a0f-d624-449b-99f4-2c8561f33d06" providerId="AD" clId="Web-{75467166-92D9-ED66-7B08-C3D1E680A285}" dt="2024-10-29T07:15:28.178" v="82"/>
          <ac:picMkLst>
            <pc:docMk/>
            <pc:sldMk cId="653755044" sldId="308"/>
            <ac:picMk id="13" creationId="{4CCA80D7-0538-33D0-923C-CEE18DA2F626}"/>
          </ac:picMkLst>
        </pc:picChg>
        <pc:picChg chg="add mod ord">
          <ac:chgData name="최연호/임베디드시스템공학과" userId="S::zxccyh@inu.ac.kr::60475a0f-d624-449b-99f4-2c8561f33d06" providerId="AD" clId="Web-{75467166-92D9-ED66-7B08-C3D1E680A285}" dt="2024-10-29T08:28:37.619" v="147" actId="1076"/>
          <ac:picMkLst>
            <pc:docMk/>
            <pc:sldMk cId="653755044" sldId="308"/>
            <ac:picMk id="17" creationId="{F72ED5A1-0369-A7BF-9CB8-E1F81B5D89A5}"/>
          </ac:picMkLst>
        </pc:picChg>
        <pc:picChg chg="add del">
          <ac:chgData name="최연호/임베디드시스템공학과" userId="S::zxccyh@inu.ac.kr::60475a0f-d624-449b-99f4-2c8561f33d06" providerId="AD" clId="Web-{75467166-92D9-ED66-7B08-C3D1E680A285}" dt="2024-10-29T08:34:10.029" v="192"/>
          <ac:picMkLst>
            <pc:docMk/>
            <pc:sldMk cId="653755044" sldId="308"/>
            <ac:picMk id="19" creationId="{76F74A03-4B60-F817-FD1A-566D75DF00BD}"/>
          </ac:picMkLst>
        </pc:picChg>
        <pc:picChg chg="add del">
          <ac:chgData name="최연호/임베디드시스템공학과" userId="S::zxccyh@inu.ac.kr::60475a0f-d624-449b-99f4-2c8561f33d06" providerId="AD" clId="Web-{75467166-92D9-ED66-7B08-C3D1E680A285}" dt="2024-10-29T07:16:06.365" v="90"/>
          <ac:picMkLst>
            <pc:docMk/>
            <pc:sldMk cId="653755044" sldId="308"/>
            <ac:picMk id="21" creationId="{E83B2CE1-F73E-974B-57B5-0F95CEF4433E}"/>
          </ac:picMkLst>
        </pc:picChg>
        <pc:picChg chg="add del mod">
          <ac:chgData name="최연호/임베디드시스템공학과" userId="S::zxccyh@inu.ac.kr::60475a0f-d624-449b-99f4-2c8561f33d06" providerId="AD" clId="Web-{75467166-92D9-ED66-7B08-C3D1E680A285}" dt="2024-10-29T08:27:30.540" v="141"/>
          <ac:picMkLst>
            <pc:docMk/>
            <pc:sldMk cId="653755044" sldId="308"/>
            <ac:picMk id="22" creationId="{A2CFA6D9-93E8-CB5B-FC4A-46E428034A27}"/>
          </ac:picMkLst>
        </pc:picChg>
        <pc:picChg chg="add mod">
          <ac:chgData name="최연호/임베디드시스템공학과" userId="S::zxccyh@inu.ac.kr::60475a0f-d624-449b-99f4-2c8561f33d06" providerId="AD" clId="Web-{75467166-92D9-ED66-7B08-C3D1E680A285}" dt="2024-10-29T08:33:40.560" v="191" actId="1076"/>
          <ac:picMkLst>
            <pc:docMk/>
            <pc:sldMk cId="653755044" sldId="308"/>
            <ac:picMk id="24" creationId="{43A7F4F5-2502-C3AC-A606-69090094B218}"/>
          </ac:picMkLst>
        </pc:picChg>
        <pc:cxnChg chg="add del mod ord">
          <ac:chgData name="최연호/임베디드시스템공학과" userId="S::zxccyh@inu.ac.kr::60475a0f-d624-449b-99f4-2c8561f33d06" providerId="AD" clId="Web-{75467166-92D9-ED66-7B08-C3D1E680A285}" dt="2024-10-29T08:28:39.197" v="148"/>
          <ac:cxnSpMkLst>
            <pc:docMk/>
            <pc:sldMk cId="653755044" sldId="308"/>
            <ac:cxnSpMk id="15" creationId="{825A1827-56C2-0835-D1D6-859960B232FC}"/>
          </ac:cxnSpMkLst>
        </pc:cxnChg>
      </pc:sldChg>
      <pc:sldChg chg="addSp delSp modSp add replId">
        <pc:chgData name="최연호/임베디드시스템공학과" userId="S::zxccyh@inu.ac.kr::60475a0f-d624-449b-99f4-2c8561f33d06" providerId="AD" clId="Web-{75467166-92D9-ED66-7B08-C3D1E680A285}" dt="2024-10-29T08:32:05.574" v="154"/>
        <pc:sldMkLst>
          <pc:docMk/>
          <pc:sldMk cId="966480417" sldId="309"/>
        </pc:sldMkLst>
        <pc:spChg chg="mod">
          <ac:chgData name="최연호/임베디드시스템공학과" userId="S::zxccyh@inu.ac.kr::60475a0f-d624-449b-99f4-2c8561f33d06" providerId="AD" clId="Web-{75467166-92D9-ED66-7B08-C3D1E680A285}" dt="2024-10-29T08:16:16.815" v="124" actId="20577"/>
          <ac:spMkLst>
            <pc:docMk/>
            <pc:sldMk cId="966480417" sldId="309"/>
            <ac:spMk id="10" creationId="{5BF180B3-3BB0-96FA-3F87-99AA9887E57A}"/>
          </ac:spMkLst>
        </pc:spChg>
        <pc:picChg chg="mod">
          <ac:chgData name="최연호/임베디드시스템공학과" userId="S::zxccyh@inu.ac.kr::60475a0f-d624-449b-99f4-2c8561f33d06" providerId="AD" clId="Web-{75467166-92D9-ED66-7B08-C3D1E680A285}" dt="2024-10-29T08:16:27.174" v="127" actId="1076"/>
          <ac:picMkLst>
            <pc:docMk/>
            <pc:sldMk cId="966480417" sldId="309"/>
            <ac:picMk id="6" creationId="{EA2C4053-AFE2-0047-6012-338C0F7391F9}"/>
          </ac:picMkLst>
        </pc:picChg>
        <pc:picChg chg="add">
          <ac:chgData name="최연호/임베디드시스템공학과" userId="S::zxccyh@inu.ac.kr::60475a0f-d624-449b-99f4-2c8561f33d06" providerId="AD" clId="Web-{75467166-92D9-ED66-7B08-C3D1E680A285}" dt="2024-10-29T08:32:05.574" v="154"/>
          <ac:picMkLst>
            <pc:docMk/>
            <pc:sldMk cId="966480417" sldId="309"/>
            <ac:picMk id="7" creationId="{67D4CA83-56BC-25A2-531B-97B5832DE267}"/>
          </ac:picMkLst>
        </pc:picChg>
        <pc:picChg chg="mod">
          <ac:chgData name="최연호/임베디드시스템공학과" userId="S::zxccyh@inu.ac.kr::60475a0f-d624-449b-99f4-2c8561f33d06" providerId="AD" clId="Web-{75467166-92D9-ED66-7B08-C3D1E680A285}" dt="2024-10-29T08:16:25.534" v="126" actId="1076"/>
          <ac:picMkLst>
            <pc:docMk/>
            <pc:sldMk cId="966480417" sldId="309"/>
            <ac:picMk id="8" creationId="{DDD2933F-A411-69C6-7415-9808BC05C59E}"/>
          </ac:picMkLst>
        </pc:picChg>
        <pc:picChg chg="del">
          <ac:chgData name="최연호/임베디드시스템공학과" userId="S::zxccyh@inu.ac.kr::60475a0f-d624-449b-99f4-2c8561f33d06" providerId="AD" clId="Web-{75467166-92D9-ED66-7B08-C3D1E680A285}" dt="2024-10-29T08:32:02.934" v="153"/>
          <ac:picMkLst>
            <pc:docMk/>
            <pc:sldMk cId="966480417" sldId="309"/>
            <ac:picMk id="9" creationId="{92DD7006-E572-8AFC-9327-0579AC210563}"/>
          </ac:picMkLst>
        </pc:picChg>
        <pc:picChg chg="mod">
          <ac:chgData name="최연호/임베디드시스템공학과" userId="S::zxccyh@inu.ac.kr::60475a0f-d624-449b-99f4-2c8561f33d06" providerId="AD" clId="Web-{75467166-92D9-ED66-7B08-C3D1E680A285}" dt="2024-10-29T08:16:23.112" v="125" actId="1076"/>
          <ac:picMkLst>
            <pc:docMk/>
            <pc:sldMk cId="966480417" sldId="309"/>
            <ac:picMk id="11" creationId="{371C6329-DB89-66A3-4B1C-DDF6A089D961}"/>
          </ac:picMkLst>
        </pc:picChg>
        <pc:cxnChg chg="del">
          <ac:chgData name="최연호/임베디드시스템공학과" userId="S::zxccyh@inu.ac.kr::60475a0f-d624-449b-99f4-2c8561f33d06" providerId="AD" clId="Web-{75467166-92D9-ED66-7B08-C3D1E680A285}" dt="2024-10-29T08:27:16.572" v="139"/>
          <ac:cxnSpMkLst>
            <pc:docMk/>
            <pc:sldMk cId="966480417" sldId="309"/>
            <ac:cxnSpMk id="12" creationId="{A02FF7D9-F668-2C21-70EC-0C4787E56324}"/>
          </ac:cxnSpMkLst>
        </pc:cxnChg>
      </pc:sldChg>
      <pc:sldChg chg="addSp delSp modSp add replId">
        <pc:chgData name="최연호/임베디드시스템공학과" userId="S::zxccyh@inu.ac.kr::60475a0f-d624-449b-99f4-2c8561f33d06" providerId="AD" clId="Web-{75467166-92D9-ED66-7B08-C3D1E680A285}" dt="2024-10-29T08:32:08.918" v="156"/>
        <pc:sldMkLst>
          <pc:docMk/>
          <pc:sldMk cId="1605806949" sldId="310"/>
        </pc:sldMkLst>
        <pc:spChg chg="mod">
          <ac:chgData name="최연호/임베디드시스템공학과" userId="S::zxccyh@inu.ac.kr::60475a0f-d624-449b-99f4-2c8561f33d06" providerId="AD" clId="Web-{75467166-92D9-ED66-7B08-C3D1E680A285}" dt="2024-10-29T08:26:36.884" v="133" actId="20577"/>
          <ac:spMkLst>
            <pc:docMk/>
            <pc:sldMk cId="1605806949" sldId="310"/>
            <ac:spMk id="10" creationId="{5BF180B3-3BB0-96FA-3F87-99AA9887E57A}"/>
          </ac:spMkLst>
        </pc:spChg>
        <pc:picChg chg="add mod">
          <ac:chgData name="최연호/임베디드시스템공학과" userId="S::zxccyh@inu.ac.kr::60475a0f-d624-449b-99f4-2c8561f33d06" providerId="AD" clId="Web-{75467166-92D9-ED66-7B08-C3D1E680A285}" dt="2024-10-29T08:27:03.618" v="138" actId="1076"/>
          <ac:picMkLst>
            <pc:docMk/>
            <pc:sldMk cId="1605806949" sldId="310"/>
            <ac:picMk id="7" creationId="{30012A53-E06B-AB96-05E4-38818020A830}"/>
          </ac:picMkLst>
        </pc:picChg>
        <pc:picChg chg="mod">
          <ac:chgData name="최연호/임베디드시스템공학과" userId="S::zxccyh@inu.ac.kr::60475a0f-d624-449b-99f4-2c8561f33d06" providerId="AD" clId="Web-{75467166-92D9-ED66-7B08-C3D1E680A285}" dt="2024-10-29T08:26:56.353" v="134" actId="1076"/>
          <ac:picMkLst>
            <pc:docMk/>
            <pc:sldMk cId="1605806949" sldId="310"/>
            <ac:picMk id="8" creationId="{DDD2933F-A411-69C6-7415-9808BC05C59E}"/>
          </ac:picMkLst>
        </pc:picChg>
        <pc:picChg chg="del">
          <ac:chgData name="최연호/임베디드시스템공학과" userId="S::zxccyh@inu.ac.kr::60475a0f-d624-449b-99f4-2c8561f33d06" providerId="AD" clId="Web-{75467166-92D9-ED66-7B08-C3D1E680A285}" dt="2024-10-29T08:32:08.340" v="155"/>
          <ac:picMkLst>
            <pc:docMk/>
            <pc:sldMk cId="1605806949" sldId="310"/>
            <ac:picMk id="9" creationId="{92DD7006-E572-8AFC-9327-0579AC210563}"/>
          </ac:picMkLst>
        </pc:picChg>
        <pc:picChg chg="del">
          <ac:chgData name="최연호/임베디드시스템공학과" userId="S::zxccyh@inu.ac.kr::60475a0f-d624-449b-99f4-2c8561f33d06" providerId="AD" clId="Web-{75467166-92D9-ED66-7B08-C3D1E680A285}" dt="2024-10-29T08:26:56.665" v="135"/>
          <ac:picMkLst>
            <pc:docMk/>
            <pc:sldMk cId="1605806949" sldId="310"/>
            <ac:picMk id="11" creationId="{371C6329-DB89-66A3-4B1C-DDF6A089D961}"/>
          </ac:picMkLst>
        </pc:picChg>
        <pc:picChg chg="add">
          <ac:chgData name="최연호/임베디드시스템공학과" userId="S::zxccyh@inu.ac.kr::60475a0f-d624-449b-99f4-2c8561f33d06" providerId="AD" clId="Web-{75467166-92D9-ED66-7B08-C3D1E680A285}" dt="2024-10-29T08:32:08.918" v="156"/>
          <ac:picMkLst>
            <pc:docMk/>
            <pc:sldMk cId="1605806949" sldId="310"/>
            <ac:picMk id="16" creationId="{8F035121-C8B4-2776-C37D-DBB6D25BA7F3}"/>
          </ac:picMkLst>
        </pc:picChg>
        <pc:cxnChg chg="del">
          <ac:chgData name="최연호/임베디드시스템공학과" userId="S::zxccyh@inu.ac.kr::60475a0f-d624-449b-99f4-2c8561f33d06" providerId="AD" clId="Web-{75467166-92D9-ED66-7B08-C3D1E680A285}" dt="2024-10-29T08:26:57.399" v="136"/>
          <ac:cxnSpMkLst>
            <pc:docMk/>
            <pc:sldMk cId="1605806949" sldId="310"/>
            <ac:cxnSpMk id="12" creationId="{A02FF7D9-F668-2C21-70EC-0C4787E56324}"/>
          </ac:cxnSpMkLst>
        </pc:cxnChg>
      </pc:sldChg>
    </pc:docChg>
  </pc:docChgLst>
  <pc:docChgLst>
    <pc:chgData name="장경은/임베디드시스템공학과" userId="S::comjke33@inu.ac.kr::1c4bfb4c-6a62-4cb7-b844-338310cd68bc" providerId="AD" clId="Web-{685A95D1-9F2E-46AA-EAAE-B65D207D4C45}"/>
    <pc:docChg chg="addSld delSld">
      <pc:chgData name="장경은/임베디드시스템공학과" userId="S::comjke33@inu.ac.kr::1c4bfb4c-6a62-4cb7-b844-338310cd68bc" providerId="AD" clId="Web-{685A95D1-9F2E-46AA-EAAE-B65D207D4C45}" dt="2024-10-26T12:13:21.097" v="11"/>
      <pc:docMkLst>
        <pc:docMk/>
      </pc:docMkLst>
      <pc:sldChg chg="del">
        <pc:chgData name="장경은/임베디드시스템공학과" userId="S::comjke33@inu.ac.kr::1c4bfb4c-6a62-4cb7-b844-338310cd68bc" providerId="AD" clId="Web-{685A95D1-9F2E-46AA-EAAE-B65D207D4C45}" dt="2024-10-26T12:12:49.002" v="0"/>
        <pc:sldMkLst>
          <pc:docMk/>
          <pc:sldMk cId="1604445865" sldId="268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2:49.674" v="1"/>
        <pc:sldMkLst>
          <pc:docMk/>
          <pc:sldMk cId="1567398355" sldId="269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2:57.222" v="2"/>
        <pc:sldMkLst>
          <pc:docMk/>
          <pc:sldMk cId="666594392" sldId="271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2:59.628" v="3"/>
        <pc:sldMkLst>
          <pc:docMk/>
          <pc:sldMk cId="2186161772" sldId="272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01.628" v="4"/>
        <pc:sldMkLst>
          <pc:docMk/>
          <pc:sldMk cId="3734732507" sldId="273"/>
        </pc:sldMkLst>
      </pc:sldChg>
      <pc:sldChg chg="add del">
        <pc:chgData name="장경은/임베디드시스템공학과" userId="S::comjke33@inu.ac.kr::1c4bfb4c-6a62-4cb7-b844-338310cd68bc" providerId="AD" clId="Web-{685A95D1-9F2E-46AA-EAAE-B65D207D4C45}" dt="2024-10-26T12:13:11.456" v="8"/>
        <pc:sldMkLst>
          <pc:docMk/>
          <pc:sldMk cId="3994066260" sldId="274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03.581" v="5"/>
        <pc:sldMkLst>
          <pc:docMk/>
          <pc:sldMk cId="1652725183" sldId="275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13.706" v="9"/>
        <pc:sldMkLst>
          <pc:docMk/>
          <pc:sldMk cId="2159505494" sldId="277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14.488" v="10"/>
        <pc:sldMkLst>
          <pc:docMk/>
          <pc:sldMk cId="2977042997" sldId="278"/>
        </pc:sldMkLst>
      </pc:sldChg>
      <pc:sldChg chg="del">
        <pc:chgData name="장경은/임베디드시스템공학과" userId="S::comjke33@inu.ac.kr::1c4bfb4c-6a62-4cb7-b844-338310cd68bc" providerId="AD" clId="Web-{685A95D1-9F2E-46AA-EAAE-B65D207D4C45}" dt="2024-10-26T12:13:21.097" v="11"/>
        <pc:sldMkLst>
          <pc:docMk/>
          <pc:sldMk cId="3907528650" sldId="280"/>
        </pc:sldMkLst>
      </pc:sldChg>
    </pc:docChg>
  </pc:docChgLst>
  <pc:docChgLst>
    <pc:chgData name="게스트 사용자" userId="S::urn:spo:anon#f14afdcba77a85aa96273d182ca0179a4361a2810c2e6b70b27baceef0046536::" providerId="AD" clId="Web-{39BC4D00-FFA0-7ABD-580B-EC2CF970AFF9}"/>
    <pc:docChg chg="modSld">
      <pc:chgData name="게스트 사용자" userId="S::urn:spo:anon#f14afdcba77a85aa96273d182ca0179a4361a2810c2e6b70b27baceef0046536::" providerId="AD" clId="Web-{39BC4D00-FFA0-7ABD-580B-EC2CF970AFF9}" dt="2024-10-30T05:05:03.482" v="68" actId="20577"/>
      <pc:docMkLst>
        <pc:docMk/>
      </pc:docMkLst>
      <pc:sldChg chg="modSp">
        <pc:chgData name="게스트 사용자" userId="S::urn:spo:anon#f14afdcba77a85aa96273d182ca0179a4361a2810c2e6b70b27baceef0046536::" providerId="AD" clId="Web-{39BC4D00-FFA0-7ABD-580B-EC2CF970AFF9}" dt="2024-10-30T05:01:31.678" v="56" actId="1076"/>
        <pc:sldMkLst>
          <pc:docMk/>
          <pc:sldMk cId="1520029374" sldId="287"/>
        </pc:sldMkLst>
        <pc:spChg chg="mod">
          <ac:chgData name="게스트 사용자" userId="S::urn:spo:anon#f14afdcba77a85aa96273d182ca0179a4361a2810c2e6b70b27baceef0046536::" providerId="AD" clId="Web-{39BC4D00-FFA0-7ABD-580B-EC2CF970AFF9}" dt="2024-10-30T05:00:44.583" v="51" actId="20577"/>
          <ac:spMkLst>
            <pc:docMk/>
            <pc:sldMk cId="1520029374" sldId="287"/>
            <ac:spMk id="6" creationId="{1EEE2D8A-3D45-21B1-EC4C-92468C646B6A}"/>
          </ac:spMkLst>
        </pc:spChg>
        <pc:spChg chg="mod">
          <ac:chgData name="게스트 사용자" userId="S::urn:spo:anon#f14afdcba77a85aa96273d182ca0179a4361a2810c2e6b70b27baceef0046536::" providerId="AD" clId="Web-{39BC4D00-FFA0-7ABD-580B-EC2CF970AFF9}" dt="2024-10-30T05:01:26.115" v="55" actId="1076"/>
          <ac:spMkLst>
            <pc:docMk/>
            <pc:sldMk cId="1520029374" sldId="287"/>
            <ac:spMk id="7" creationId="{9BA7F4F8-2070-FE22-07D5-94FE41A9F174}"/>
          </ac:spMkLst>
        </pc:spChg>
        <pc:spChg chg="mod">
          <ac:chgData name="게스트 사용자" userId="S::urn:spo:anon#f14afdcba77a85aa96273d182ca0179a4361a2810c2e6b70b27baceef0046536::" providerId="AD" clId="Web-{39BC4D00-FFA0-7ABD-580B-EC2CF970AFF9}" dt="2024-10-30T05:01:31.678" v="56" actId="1076"/>
          <ac:spMkLst>
            <pc:docMk/>
            <pc:sldMk cId="1520029374" sldId="287"/>
            <ac:spMk id="8" creationId="{48CABC2D-0B9D-C988-6934-986B7396D63A}"/>
          </ac:spMkLst>
        </pc:spChg>
      </pc:sldChg>
      <pc:sldChg chg="modSp">
        <pc:chgData name="게스트 사용자" userId="S::urn:spo:anon#f14afdcba77a85aa96273d182ca0179a4361a2810c2e6b70b27baceef0046536::" providerId="AD" clId="Web-{39BC4D00-FFA0-7ABD-580B-EC2CF970AFF9}" dt="2024-10-30T05:05:03.482" v="68" actId="20577"/>
        <pc:sldMkLst>
          <pc:docMk/>
          <pc:sldMk cId="1898361156" sldId="301"/>
        </pc:sldMkLst>
        <pc:spChg chg="mod">
          <ac:chgData name="게스트 사용자" userId="S::urn:spo:anon#f14afdcba77a85aa96273d182ca0179a4361a2810c2e6b70b27baceef0046536::" providerId="AD" clId="Web-{39BC4D00-FFA0-7ABD-580B-EC2CF970AFF9}" dt="2024-10-30T05:05:03.482" v="68" actId="20577"/>
          <ac:spMkLst>
            <pc:docMk/>
            <pc:sldMk cId="1898361156" sldId="301"/>
            <ac:spMk id="4" creationId="{E6916AE0-2D4F-2FEC-D525-230C3440E72B}"/>
          </ac:spMkLst>
        </pc:spChg>
      </pc:sldChg>
      <pc:sldChg chg="modSp">
        <pc:chgData name="게스트 사용자" userId="S::urn:spo:anon#f14afdcba77a85aa96273d182ca0179a4361a2810c2e6b70b27baceef0046536::" providerId="AD" clId="Web-{39BC4D00-FFA0-7ABD-580B-EC2CF970AFF9}" dt="2024-10-30T05:04:00.058" v="64" actId="20577"/>
        <pc:sldMkLst>
          <pc:docMk/>
          <pc:sldMk cId="2726345212" sldId="313"/>
        </pc:sldMkLst>
        <pc:spChg chg="mod">
          <ac:chgData name="게스트 사용자" userId="S::urn:spo:anon#f14afdcba77a85aa96273d182ca0179a4361a2810c2e6b70b27baceef0046536::" providerId="AD" clId="Web-{39BC4D00-FFA0-7ABD-580B-EC2CF970AFF9}" dt="2024-10-30T05:04:00.058" v="64" actId="20577"/>
          <ac:spMkLst>
            <pc:docMk/>
            <pc:sldMk cId="2726345212" sldId="313"/>
            <ac:spMk id="8" creationId="{DDE8CE05-1A02-D459-DC13-607BDD28AE3D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B4EE1D99-903C-13CB-9FCF-ECF30F808C17}"/>
    <pc:docChg chg="modSld">
      <pc:chgData name="게스트 사용자" userId="S::urn:spo:anon#f14afdcba77a85aa96273d182ca0179a4361a2810c2e6b70b27baceef0046536::" providerId="AD" clId="Web-{B4EE1D99-903C-13CB-9FCF-ECF30F808C17}" dt="2024-10-29T06:54:56.407" v="11"/>
      <pc:docMkLst>
        <pc:docMk/>
      </pc:docMkLst>
      <pc:sldChg chg="modNotes">
        <pc:chgData name="게스트 사용자" userId="S::urn:spo:anon#f14afdcba77a85aa96273d182ca0179a4361a2810c2e6b70b27baceef0046536::" providerId="AD" clId="Web-{B4EE1D99-903C-13CB-9FCF-ECF30F808C17}" dt="2024-10-29T06:54:31.141" v="1"/>
        <pc:sldMkLst>
          <pc:docMk/>
          <pc:sldMk cId="1898361156" sldId="301"/>
        </pc:sldMkLst>
      </pc:sldChg>
      <pc:sldChg chg="modNotes">
        <pc:chgData name="게스트 사용자" userId="S::urn:spo:anon#f14afdcba77a85aa96273d182ca0179a4361a2810c2e6b70b27baceef0046536::" providerId="AD" clId="Web-{B4EE1D99-903C-13CB-9FCF-ECF30F808C17}" dt="2024-10-29T06:54:35.532" v="3"/>
        <pc:sldMkLst>
          <pc:docMk/>
          <pc:sldMk cId="3236927693" sldId="302"/>
        </pc:sldMkLst>
      </pc:sldChg>
      <pc:sldChg chg="modNotes">
        <pc:chgData name="게스트 사용자" userId="S::urn:spo:anon#f14afdcba77a85aa96273d182ca0179a4361a2810c2e6b70b27baceef0046536::" providerId="AD" clId="Web-{B4EE1D99-903C-13CB-9FCF-ECF30F808C17}" dt="2024-10-29T06:54:43.313" v="5"/>
        <pc:sldMkLst>
          <pc:docMk/>
          <pc:sldMk cId="1989460092" sldId="303"/>
        </pc:sldMkLst>
      </pc:sldChg>
      <pc:sldChg chg="modNotes">
        <pc:chgData name="게스트 사용자" userId="S::urn:spo:anon#f14afdcba77a85aa96273d182ca0179a4361a2810c2e6b70b27baceef0046536::" providerId="AD" clId="Web-{B4EE1D99-903C-13CB-9FCF-ECF30F808C17}" dt="2024-10-29T06:54:56.407" v="11"/>
        <pc:sldMkLst>
          <pc:docMk/>
          <pc:sldMk cId="3790438527" sldId="304"/>
        </pc:sldMkLst>
      </pc:sldChg>
    </pc:docChg>
  </pc:docChgLst>
  <pc:docChgLst>
    <pc:chgData name="최연호/임베디드시스템공학과" userId="S::zxccyh@inu.ac.kr::60475a0f-d624-449b-99f4-2c8561f33d06" providerId="AD" clId="Web-{AB0B951A-C4B0-3C8C-2B28-7A2EBAE357DD}"/>
    <pc:docChg chg="modSld">
      <pc:chgData name="최연호/임베디드시스템공학과" userId="S::zxccyh@inu.ac.kr::60475a0f-d624-449b-99f4-2c8561f33d06" providerId="AD" clId="Web-{AB0B951A-C4B0-3C8C-2B28-7A2EBAE357DD}" dt="2024-10-29T10:20:05.155" v="1" actId="1076"/>
      <pc:docMkLst>
        <pc:docMk/>
      </pc:docMkLst>
      <pc:sldChg chg="modSp">
        <pc:chgData name="최연호/임베디드시스템공학과" userId="S::zxccyh@inu.ac.kr::60475a0f-d624-449b-99f4-2c8561f33d06" providerId="AD" clId="Web-{AB0B951A-C4B0-3C8C-2B28-7A2EBAE357DD}" dt="2024-10-29T10:20:05.155" v="1" actId="1076"/>
        <pc:sldMkLst>
          <pc:docMk/>
          <pc:sldMk cId="1605806949" sldId="310"/>
        </pc:sldMkLst>
        <pc:picChg chg="mod">
          <ac:chgData name="최연호/임베디드시스템공학과" userId="S::zxccyh@inu.ac.kr::60475a0f-d624-449b-99f4-2c8561f33d06" providerId="AD" clId="Web-{AB0B951A-C4B0-3C8C-2B28-7A2EBAE357DD}" dt="2024-10-29T10:20:05.155" v="1" actId="1076"/>
          <ac:picMkLst>
            <pc:docMk/>
            <pc:sldMk cId="1605806949" sldId="310"/>
            <ac:picMk id="8" creationId="{DDD2933F-A411-69C6-7415-9808BC05C59E}"/>
          </ac:picMkLst>
        </pc:picChg>
      </pc:sldChg>
    </pc:docChg>
  </pc:docChgLst>
  <pc:docChgLst>
    <pc:chgData name="손승민/임베디드시스템공학과" userId="376a3dc8-626b-4c03-a9a2-92f84b1df806" providerId="ADAL" clId="{5D3A3AD0-0110-4DDF-8DDA-88DDD60BFD3B}"/>
    <pc:docChg chg="modSld">
      <pc:chgData name="손승민/임베디드시스템공학과" userId="376a3dc8-626b-4c03-a9a2-92f84b1df806" providerId="ADAL" clId="{5D3A3AD0-0110-4DDF-8DDA-88DDD60BFD3B}" dt="2024-10-29T11:19:39.592" v="6"/>
      <pc:docMkLst>
        <pc:docMk/>
      </pc:docMkLst>
      <pc:sldChg chg="modSp mod">
        <pc:chgData name="손승민/임베디드시스템공학과" userId="376a3dc8-626b-4c03-a9a2-92f84b1df806" providerId="ADAL" clId="{5D3A3AD0-0110-4DDF-8DDA-88DDD60BFD3B}" dt="2024-10-29T11:19:39.592" v="6"/>
        <pc:sldMkLst>
          <pc:docMk/>
          <pc:sldMk cId="0" sldId="266"/>
        </pc:sldMkLst>
        <pc:spChg chg="mod">
          <ac:chgData name="손승민/임베디드시스템공학과" userId="376a3dc8-626b-4c03-a9a2-92f84b1df806" providerId="ADAL" clId="{5D3A3AD0-0110-4DDF-8DDA-88DDD60BFD3B}" dt="2024-10-29T11:19:39.592" v="6"/>
          <ac:spMkLst>
            <pc:docMk/>
            <pc:sldMk cId="0" sldId="266"/>
            <ac:spMk id="4" creationId="{F968238F-618A-2382-00E9-D2BF58D6C5F8}"/>
          </ac:spMkLst>
        </pc:spChg>
      </pc:sldChg>
    </pc:docChg>
  </pc:docChgLst>
  <pc:docChgLst>
    <pc:chgData name="최연호/임베디드시스템공학과" userId="S::zxccyh@inu.ac.kr::60475a0f-d624-449b-99f4-2c8561f33d06" providerId="AD" clId="Web-{A51791C8-10A3-97C3-BEDA-5B6D2508A57D}"/>
    <pc:docChg chg="addSld delSld modSld">
      <pc:chgData name="최연호/임베디드시스템공학과" userId="S::zxccyh@inu.ac.kr::60475a0f-d624-449b-99f4-2c8561f33d06" providerId="AD" clId="Web-{A51791C8-10A3-97C3-BEDA-5B6D2508A57D}" dt="2024-10-28T11:39:01.546" v="102" actId="20577"/>
      <pc:docMkLst>
        <pc:docMk/>
      </pc:docMkLst>
      <pc:sldChg chg="modSp">
        <pc:chgData name="최연호/임베디드시스템공학과" userId="S::zxccyh@inu.ac.kr::60475a0f-d624-449b-99f4-2c8561f33d06" providerId="AD" clId="Web-{A51791C8-10A3-97C3-BEDA-5B6D2508A57D}" dt="2024-10-28T10:41:55.679" v="60" actId="1076"/>
        <pc:sldMkLst>
          <pc:docMk/>
          <pc:sldMk cId="1520029374" sldId="287"/>
        </pc:sldMkLst>
      </pc:sldChg>
      <pc:sldChg chg="modSp">
        <pc:chgData name="최연호/임베디드시스템공학과" userId="S::zxccyh@inu.ac.kr::60475a0f-d624-449b-99f4-2c8561f33d06" providerId="AD" clId="Web-{A51791C8-10A3-97C3-BEDA-5B6D2508A57D}" dt="2024-10-28T06:14:38.386" v="30" actId="20577"/>
        <pc:sldMkLst>
          <pc:docMk/>
          <pc:sldMk cId="2151370198" sldId="289"/>
        </pc:sldMkLst>
      </pc:sldChg>
      <pc:sldChg chg="delSp">
        <pc:chgData name="최연호/임베디드시스템공학과" userId="S::zxccyh@inu.ac.kr::60475a0f-d624-449b-99f4-2c8561f33d06" providerId="AD" clId="Web-{A51791C8-10A3-97C3-BEDA-5B6D2508A57D}" dt="2024-10-28T04:34:21.312" v="0"/>
        <pc:sldMkLst>
          <pc:docMk/>
          <pc:sldMk cId="1547712671" sldId="295"/>
        </pc:sldMkLst>
      </pc:sldChg>
      <pc:sldChg chg="addSp modSp">
        <pc:chgData name="최연호/임베디드시스템공학과" userId="S::zxccyh@inu.ac.kr::60475a0f-d624-449b-99f4-2c8561f33d06" providerId="AD" clId="Web-{A51791C8-10A3-97C3-BEDA-5B6D2508A57D}" dt="2024-10-28T11:39:01.546" v="102" actId="20577"/>
        <pc:sldMkLst>
          <pc:docMk/>
          <pc:sldMk cId="4124100020" sldId="298"/>
        </pc:sldMkLst>
        <pc:spChg chg="add mod">
          <ac:chgData name="최연호/임베디드시스템공학과" userId="S::zxccyh@inu.ac.kr::60475a0f-d624-449b-99f4-2c8561f33d06" providerId="AD" clId="Web-{A51791C8-10A3-97C3-BEDA-5B6D2508A57D}" dt="2024-10-28T11:39:01.546" v="102" actId="20577"/>
          <ac:spMkLst>
            <pc:docMk/>
            <pc:sldMk cId="4124100020" sldId="298"/>
            <ac:spMk id="8" creationId="{CF6F49B5-0CBB-380A-FE01-94CF67963AFE}"/>
          </ac:spMkLst>
        </pc:spChg>
      </pc:sldChg>
      <pc:sldChg chg="modSp new del">
        <pc:chgData name="최연호/임베디드시스템공학과" userId="S::zxccyh@inu.ac.kr::60475a0f-d624-449b-99f4-2c8561f33d06" providerId="AD" clId="Web-{A51791C8-10A3-97C3-BEDA-5B6D2508A57D}" dt="2024-10-28T05:22:05.999" v="12"/>
        <pc:sldMkLst>
          <pc:docMk/>
          <pc:sldMk cId="2822022981" sldId="299"/>
        </pc:sldMkLst>
      </pc:sldChg>
      <pc:sldChg chg="modSp add replId">
        <pc:chgData name="최연호/임베디드시스템공학과" userId="S::zxccyh@inu.ac.kr::60475a0f-d624-449b-99f4-2c8561f33d06" providerId="AD" clId="Web-{A51791C8-10A3-97C3-BEDA-5B6D2508A57D}" dt="2024-10-28T08:07:50.289" v="51" actId="20577"/>
        <pc:sldMkLst>
          <pc:docMk/>
          <pc:sldMk cId="1929507043" sldId="300"/>
        </pc:sldMkLst>
      </pc:sldChg>
    </pc:docChg>
  </pc:docChgLst>
  <pc:docChgLst>
    <pc:chgData name="게스트 사용자" userId="S::urn:spo:anon#f14afdcba77a85aa96273d182ca0179a4361a2810c2e6b70b27baceef0046536::" providerId="AD" clId="Web-{F6BE4989-FF50-6F17-4873-EB7716CF7B15}"/>
    <pc:docChg chg="addSld delSld modSld sldOrd">
      <pc:chgData name="게스트 사용자" userId="S::urn:spo:anon#f14afdcba77a85aa96273d182ca0179a4361a2810c2e6b70b27baceef0046536::" providerId="AD" clId="Web-{F6BE4989-FF50-6F17-4873-EB7716CF7B15}" dt="2024-10-30T02:34:24.280" v="40" actId="14100"/>
      <pc:docMkLst>
        <pc:docMk/>
      </pc:docMkLst>
      <pc:sldChg chg="modSp">
        <pc:chgData name="게스트 사용자" userId="S::urn:spo:anon#f14afdcba77a85aa96273d182ca0179a4361a2810c2e6b70b27baceef0046536::" providerId="AD" clId="Web-{F6BE4989-FF50-6F17-4873-EB7716CF7B15}" dt="2024-10-30T02:32:59.043" v="25" actId="1076"/>
        <pc:sldMkLst>
          <pc:docMk/>
          <pc:sldMk cId="1965361916" sldId="323"/>
        </pc:sldMkLst>
        <pc:spChg chg="mod">
          <ac:chgData name="게스트 사용자" userId="S::urn:spo:anon#f14afdcba77a85aa96273d182ca0179a4361a2810c2e6b70b27baceef0046536::" providerId="AD" clId="Web-{F6BE4989-FF50-6F17-4873-EB7716CF7B15}" dt="2024-10-30T02:32:59.043" v="25" actId="1076"/>
          <ac:spMkLst>
            <pc:docMk/>
            <pc:sldMk cId="1965361916" sldId="323"/>
            <ac:spMk id="5" creationId="{4C63ACFB-2C7B-7580-BFFD-352E68ABB8F9}"/>
          </ac:spMkLst>
        </pc:spChg>
        <pc:spChg chg="mod">
          <ac:chgData name="게스트 사용자" userId="S::urn:spo:anon#f14afdcba77a85aa96273d182ca0179a4361a2810c2e6b70b27baceef0046536::" providerId="AD" clId="Web-{F6BE4989-FF50-6F17-4873-EB7716CF7B15}" dt="2024-10-30T02:31:42.868" v="5" actId="20577"/>
          <ac:spMkLst>
            <pc:docMk/>
            <pc:sldMk cId="1965361916" sldId="323"/>
            <ac:spMk id="7" creationId="{ADBBACE3-F3B0-A99D-6712-F3457583E773}"/>
          </ac:spMkLst>
        </pc:spChg>
        <pc:spChg chg="mod">
          <ac:chgData name="게스트 사용자" userId="S::urn:spo:anon#f14afdcba77a85aa96273d182ca0179a4361a2810c2e6b70b27baceef0046536::" providerId="AD" clId="Web-{F6BE4989-FF50-6F17-4873-EB7716CF7B15}" dt="2024-10-30T02:31:59.072" v="10" actId="20577"/>
          <ac:spMkLst>
            <pc:docMk/>
            <pc:sldMk cId="1965361916" sldId="323"/>
            <ac:spMk id="12" creationId="{57B2A9C0-01A0-455A-E478-7F9A2D5C5F99}"/>
          </ac:spMkLst>
        </pc:spChg>
        <pc:spChg chg="mod">
          <ac:chgData name="게스트 사용자" userId="S::urn:spo:anon#f14afdcba77a85aa96273d182ca0179a4361a2810c2e6b70b27baceef0046536::" providerId="AD" clId="Web-{F6BE4989-FF50-6F17-4873-EB7716CF7B15}" dt="2024-10-30T02:32:51.058" v="23" actId="20577"/>
          <ac:spMkLst>
            <pc:docMk/>
            <pc:sldMk cId="1965361916" sldId="323"/>
            <ac:spMk id="21" creationId="{83ADB30F-DF2F-AE05-C0D4-350381204B16}"/>
          </ac:spMkLst>
        </pc:spChg>
        <pc:picChg chg="mod">
          <ac:chgData name="게스트 사용자" userId="S::urn:spo:anon#f14afdcba77a85aa96273d182ca0179a4361a2810c2e6b70b27baceef0046536::" providerId="AD" clId="Web-{F6BE4989-FF50-6F17-4873-EB7716CF7B15}" dt="2024-10-30T02:32:09.979" v="12" actId="1076"/>
          <ac:picMkLst>
            <pc:docMk/>
            <pc:sldMk cId="1965361916" sldId="323"/>
            <ac:picMk id="11" creationId="{5A208D55-B230-DC57-672B-746CF8A06DE9}"/>
          </ac:picMkLst>
        </pc:picChg>
        <pc:picChg chg="mod">
          <ac:chgData name="게스트 사용자" userId="S::urn:spo:anon#f14afdcba77a85aa96273d182ca0179a4361a2810c2e6b70b27baceef0046536::" providerId="AD" clId="Web-{F6BE4989-FF50-6F17-4873-EB7716CF7B15}" dt="2024-10-30T02:32:09.900" v="11" actId="1076"/>
          <ac:picMkLst>
            <pc:docMk/>
            <pc:sldMk cId="1965361916" sldId="323"/>
            <ac:picMk id="18" creationId="{B3A8922B-AC0E-004C-0675-444C564E9B13}"/>
          </ac:picMkLst>
        </pc:picChg>
      </pc:sldChg>
      <pc:sldChg chg="del">
        <pc:chgData name="게스트 사용자" userId="S::urn:spo:anon#f14afdcba77a85aa96273d182ca0179a4361a2810c2e6b70b27baceef0046536::" providerId="AD" clId="Web-{F6BE4989-FF50-6F17-4873-EB7716CF7B15}" dt="2024-10-30T02:32:21.370" v="14"/>
        <pc:sldMkLst>
          <pc:docMk/>
          <pc:sldMk cId="3164883342" sldId="324"/>
        </pc:sldMkLst>
      </pc:sldChg>
      <pc:sldChg chg="modSp add ord">
        <pc:chgData name="게스트 사용자" userId="S::urn:spo:anon#f14afdcba77a85aa96273d182ca0179a4361a2810c2e6b70b27baceef0046536::" providerId="AD" clId="Web-{F6BE4989-FF50-6F17-4873-EB7716CF7B15}" dt="2024-10-30T02:34:24.280" v="40" actId="14100"/>
        <pc:sldMkLst>
          <pc:docMk/>
          <pc:sldMk cId="373118118" sldId="325"/>
        </pc:sldMkLst>
        <pc:spChg chg="mod">
          <ac:chgData name="게스트 사용자" userId="S::urn:spo:anon#f14afdcba77a85aa96273d182ca0179a4361a2810c2e6b70b27baceef0046536::" providerId="AD" clId="Web-{F6BE4989-FF50-6F17-4873-EB7716CF7B15}" dt="2024-10-30T02:32:40.308" v="22" actId="20577"/>
          <ac:spMkLst>
            <pc:docMk/>
            <pc:sldMk cId="373118118" sldId="325"/>
            <ac:spMk id="7" creationId="{864FAAC8-0EED-90A0-DF94-E7CF3881F451}"/>
          </ac:spMkLst>
        </pc:spChg>
        <pc:spChg chg="mod">
          <ac:chgData name="게스트 사용자" userId="S::urn:spo:anon#f14afdcba77a85aa96273d182ca0179a4361a2810c2e6b70b27baceef0046536::" providerId="AD" clId="Web-{F6BE4989-FF50-6F17-4873-EB7716CF7B15}" dt="2024-10-30T02:32:29.870" v="20" actId="20577"/>
          <ac:spMkLst>
            <pc:docMk/>
            <pc:sldMk cId="373118118" sldId="325"/>
            <ac:spMk id="12" creationId="{654F86EC-8D85-84DA-B11E-6EA6D1ADBEE1}"/>
          </ac:spMkLst>
        </pc:spChg>
        <pc:spChg chg="mod">
          <ac:chgData name="게스트 사용자" userId="S::urn:spo:anon#f14afdcba77a85aa96273d182ca0179a4361a2810c2e6b70b27baceef0046536::" providerId="AD" clId="Web-{F6BE4989-FF50-6F17-4873-EB7716CF7B15}" dt="2024-10-30T02:34:24.280" v="40" actId="14100"/>
          <ac:spMkLst>
            <pc:docMk/>
            <pc:sldMk cId="373118118" sldId="325"/>
            <ac:spMk id="13" creationId="{DBBF0BDE-3036-F06F-3915-96BD204D854A}"/>
          </ac:spMkLst>
        </pc:spChg>
      </pc:sldChg>
    </pc:docChg>
  </pc:docChgLst>
  <pc:docChgLst>
    <pc:chgData name="최연호/임베디드시스템공학과" userId="S::zxccyh@inu.ac.kr::60475a0f-d624-449b-99f4-2c8561f33d06" providerId="AD" clId="Web-{0733A7BE-E9DB-37C6-3511-4CEDAD7310CB}"/>
    <pc:docChg chg="modSld">
      <pc:chgData name="최연호/임베디드시스템공학과" userId="S::zxccyh@inu.ac.kr::60475a0f-d624-449b-99f4-2c8561f33d06" providerId="AD" clId="Web-{0733A7BE-E9DB-37C6-3511-4CEDAD7310CB}" dt="2024-10-30T06:52:54.928" v="0"/>
      <pc:docMkLst>
        <pc:docMk/>
      </pc:docMkLst>
      <pc:sldChg chg="delSp">
        <pc:chgData name="최연호/임베디드시스템공학과" userId="S::zxccyh@inu.ac.kr::60475a0f-d624-449b-99f4-2c8561f33d06" providerId="AD" clId="Web-{0733A7BE-E9DB-37C6-3511-4CEDAD7310CB}" dt="2024-10-30T06:52:54.928" v="0"/>
        <pc:sldMkLst>
          <pc:docMk/>
          <pc:sldMk cId="1812142930" sldId="327"/>
        </pc:sldMkLst>
        <pc:spChg chg="del">
          <ac:chgData name="최연호/임베디드시스템공학과" userId="S::zxccyh@inu.ac.kr::60475a0f-d624-449b-99f4-2c8561f33d06" providerId="AD" clId="Web-{0733A7BE-E9DB-37C6-3511-4CEDAD7310CB}" dt="2024-10-30T06:52:54.928" v="0"/>
          <ac:spMkLst>
            <pc:docMk/>
            <pc:sldMk cId="1812142930" sldId="327"/>
            <ac:spMk id="8" creationId="{9DE93972-D032-AEB9-2A06-1471424254FE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C8635A96-25D8-E1DB-0AC6-8D6B2168E3DD}"/>
    <pc:docChg chg="modSld">
      <pc:chgData name="게스트 사용자" userId="S::urn:spo:anon#f14afdcba77a85aa96273d182ca0179a4361a2810c2e6b70b27baceef0046536::" providerId="AD" clId="Web-{C8635A96-25D8-E1DB-0AC6-8D6B2168E3DD}" dt="2024-10-28T05:19:46.736" v="480" actId="1076"/>
      <pc:docMkLst>
        <pc:docMk/>
      </pc:docMkLst>
      <pc:sldChg chg="addSp modSp">
        <pc:chgData name="게스트 사용자" userId="S::urn:spo:anon#f14afdcba77a85aa96273d182ca0179a4361a2810c2e6b70b27baceef0046536::" providerId="AD" clId="Web-{C8635A96-25D8-E1DB-0AC6-8D6B2168E3DD}" dt="2024-10-28T05:19:46.736" v="480" actId="1076"/>
        <pc:sldMkLst>
          <pc:docMk/>
          <pc:sldMk cId="839288534" sldId="270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5:19:10.579" v="457" actId="1076"/>
        <pc:sldMkLst>
          <pc:docMk/>
          <pc:sldMk cId="688533216" sldId="285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45:50.522" v="55" actId="20577"/>
        <pc:sldMkLst>
          <pc:docMk/>
          <pc:sldMk cId="2746076724" sldId="286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49:47.029" v="131" actId="20577"/>
        <pc:sldMkLst>
          <pc:docMk/>
          <pc:sldMk cId="1520029374" sldId="287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5:07:06.902" v="341" actId="14100"/>
        <pc:sldMkLst>
          <pc:docMk/>
          <pc:sldMk cId="427037691" sldId="288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55:01.038" v="296" actId="20577"/>
        <pc:sldMkLst>
          <pc:docMk/>
          <pc:sldMk cId="2151370198" sldId="289"/>
        </pc:sldMkLst>
      </pc:sldChg>
      <pc:sldChg chg="addSp modSp">
        <pc:chgData name="게스트 사용자" userId="S::urn:spo:anon#f14afdcba77a85aa96273d182ca0179a4361a2810c2e6b70b27baceef0046536::" providerId="AD" clId="Web-{C8635A96-25D8-E1DB-0AC6-8D6B2168E3DD}" dt="2024-10-28T04:56:35.025" v="311" actId="20577"/>
        <pc:sldMkLst>
          <pc:docMk/>
          <pc:sldMk cId="3527033970" sldId="290"/>
        </pc:sldMkLst>
      </pc:sldChg>
      <pc:sldChg chg="addSp delSp modSp">
        <pc:chgData name="게스트 사용자" userId="S::urn:spo:anon#f14afdcba77a85aa96273d182ca0179a4361a2810c2e6b70b27baceef0046536::" providerId="AD" clId="Web-{C8635A96-25D8-E1DB-0AC6-8D6B2168E3DD}" dt="2024-10-28T05:14:44.540" v="364" actId="14100"/>
        <pc:sldMkLst>
          <pc:docMk/>
          <pc:sldMk cId="4250534475" sldId="293"/>
        </pc:sldMkLst>
      </pc:sldChg>
      <pc:sldChg chg="addSp delSp modSp">
        <pc:chgData name="게스트 사용자" userId="S::urn:spo:anon#f14afdcba77a85aa96273d182ca0179a4361a2810c2e6b70b27baceef0046536::" providerId="AD" clId="Web-{C8635A96-25D8-E1DB-0AC6-8D6B2168E3DD}" dt="2024-10-28T04:43:45.347" v="10"/>
        <pc:sldMkLst>
          <pc:docMk/>
          <pc:sldMk cId="1547712671" sldId="295"/>
        </pc:sldMkLst>
      </pc:sldChg>
      <pc:sldChg chg="addSp delSp modSp">
        <pc:chgData name="게스트 사용자" userId="S::urn:spo:anon#f14afdcba77a85aa96273d182ca0179a4361a2810c2e6b70b27baceef0046536::" providerId="AD" clId="Web-{C8635A96-25D8-E1DB-0AC6-8D6B2168E3DD}" dt="2024-10-28T05:18:29.125" v="430"/>
        <pc:sldMkLst>
          <pc:docMk/>
          <pc:sldMk cId="614272397" sldId="297"/>
        </pc:sldMkLst>
        <pc:picChg chg="mod">
          <ac:chgData name="게스트 사용자" userId="S::urn:spo:anon#f14afdcba77a85aa96273d182ca0179a4361a2810c2e6b70b27baceef0046536::" providerId="AD" clId="Web-{C8635A96-25D8-E1DB-0AC6-8D6B2168E3DD}" dt="2024-10-28T05:16:45.981" v="407" actId="1076"/>
          <ac:picMkLst>
            <pc:docMk/>
            <pc:sldMk cId="614272397" sldId="297"/>
            <ac:picMk id="6" creationId="{B4E11111-9379-2BC8-A5C9-ECFCA05BEEDC}"/>
          </ac:picMkLst>
        </pc:picChg>
      </pc:sldChg>
      <pc:sldChg chg="addSp modSp">
        <pc:chgData name="게스트 사용자" userId="S::urn:spo:anon#f14afdcba77a85aa96273d182ca0179a4361a2810c2e6b70b27baceef0046536::" providerId="AD" clId="Web-{C8635A96-25D8-E1DB-0AC6-8D6B2168E3DD}" dt="2024-10-28T05:16:03.199" v="402" actId="20577"/>
        <pc:sldMkLst>
          <pc:docMk/>
          <pc:sldMk cId="4124100020" sldId="298"/>
        </pc:sldMkLst>
        <pc:spChg chg="mod">
          <ac:chgData name="게스트 사용자" userId="S::urn:spo:anon#f14afdcba77a85aa96273d182ca0179a4361a2810c2e6b70b27baceef0046536::" providerId="AD" clId="Web-{C8635A96-25D8-E1DB-0AC6-8D6B2168E3DD}" dt="2024-10-28T05:15:30.432" v="370" actId="20577"/>
          <ac:spMkLst>
            <pc:docMk/>
            <pc:sldMk cId="4124100020" sldId="298"/>
            <ac:spMk id="2" creationId="{618BED32-8B6F-6688-227A-40EC0FC7B9DA}"/>
          </ac:spMkLst>
        </pc:spChg>
      </pc:sldChg>
    </pc:docChg>
  </pc:docChgLst>
  <pc:docChgLst>
    <pc:chgData name="게스트 사용자" userId="S::urn:spo:anon#f14afdcba77a85aa96273d182ca0179a4361a2810c2e6b70b27baceef0046536::" providerId="AD" clId="Web-{C003814B-70A8-A62B-F965-C3DA234EE05D}"/>
    <pc:docChg chg="modSld">
      <pc:chgData name="게스트 사용자" userId="S::urn:spo:anon#f14afdcba77a85aa96273d182ca0179a4361a2810c2e6b70b27baceef0046536::" providerId="AD" clId="Web-{C003814B-70A8-A62B-F965-C3DA234EE05D}" dt="2024-10-27T02:30:31.329" v="104" actId="20577"/>
      <pc:docMkLst>
        <pc:docMk/>
      </pc:docMkLst>
      <pc:sldChg chg="modSp">
        <pc:chgData name="게스트 사용자" userId="S::urn:spo:anon#f14afdcba77a85aa96273d182ca0179a4361a2810c2e6b70b27baceef0046536::" providerId="AD" clId="Web-{C003814B-70A8-A62B-F965-C3DA234EE05D}" dt="2024-10-27T02:30:31.329" v="104" actId="20577"/>
        <pc:sldMkLst>
          <pc:docMk/>
          <pc:sldMk cId="414293581" sldId="282"/>
        </pc:sldMkLst>
      </pc:sldChg>
      <pc:sldChg chg="addSp modSp addAnim delAnim">
        <pc:chgData name="게스트 사용자" userId="S::urn:spo:anon#f14afdcba77a85aa96273d182ca0179a4361a2810c2e6b70b27baceef0046536::" providerId="AD" clId="Web-{C003814B-70A8-A62B-F965-C3DA234EE05D}" dt="2024-10-27T02:29:33.171" v="94" actId="1076"/>
        <pc:sldMkLst>
          <pc:docMk/>
          <pc:sldMk cId="2438288450" sldId="29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E_6337423B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F_EDD21DD0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1_A3D621AC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r>
              <a:rPr lang="ko-KR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출생연도 응답분포</a:t>
            </a:r>
            <a:endParaRPr lang="ko-KR" sz="400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남성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Sheet1!$A$2:$A$25</c:f>
              <c:numCache>
                <c:formatCode>General</c:formatCode>
                <c:ptCount val="24"/>
                <c:pt idx="0">
                  <c:v>2008</c:v>
                </c:pt>
                <c:pt idx="1">
                  <c:v>2007</c:v>
                </c:pt>
                <c:pt idx="2">
                  <c:v>2006</c:v>
                </c:pt>
                <c:pt idx="3">
                  <c:v>2005</c:v>
                </c:pt>
                <c:pt idx="4">
                  <c:v>2004</c:v>
                </c:pt>
                <c:pt idx="5">
                  <c:v>2003</c:v>
                </c:pt>
                <c:pt idx="6">
                  <c:v>2002</c:v>
                </c:pt>
                <c:pt idx="7">
                  <c:v>2001</c:v>
                </c:pt>
                <c:pt idx="8">
                  <c:v>2000</c:v>
                </c:pt>
                <c:pt idx="9">
                  <c:v>1999</c:v>
                </c:pt>
                <c:pt idx="10">
                  <c:v>1998</c:v>
                </c:pt>
                <c:pt idx="11">
                  <c:v>1997</c:v>
                </c:pt>
                <c:pt idx="12">
                  <c:v>1996</c:v>
                </c:pt>
                <c:pt idx="13">
                  <c:v>1995</c:v>
                </c:pt>
                <c:pt idx="14">
                  <c:v>1994</c:v>
                </c:pt>
                <c:pt idx="15">
                  <c:v>1993</c:v>
                </c:pt>
                <c:pt idx="16">
                  <c:v>1992</c:v>
                </c:pt>
                <c:pt idx="17">
                  <c:v>1991</c:v>
                </c:pt>
                <c:pt idx="18">
                  <c:v>1990</c:v>
                </c:pt>
                <c:pt idx="19">
                  <c:v>1989</c:v>
                </c:pt>
                <c:pt idx="20">
                  <c:v>1988</c:v>
                </c:pt>
                <c:pt idx="21">
                  <c:v>1987</c:v>
                </c:pt>
                <c:pt idx="22">
                  <c:v>1986</c:v>
                </c:pt>
                <c:pt idx="23">
                  <c:v>1985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4</c:v>
                </c:pt>
                <c:pt idx="8">
                  <c:v>3</c:v>
                </c:pt>
                <c:pt idx="9">
                  <c:v>2</c:v>
                </c:pt>
                <c:pt idx="10">
                  <c:v>4</c:v>
                </c:pt>
                <c:pt idx="11">
                  <c:v>2</c:v>
                </c:pt>
                <c:pt idx="12">
                  <c:v>4</c:v>
                </c:pt>
                <c:pt idx="13">
                  <c:v>4</c:v>
                </c:pt>
                <c:pt idx="14">
                  <c:v>1</c:v>
                </c:pt>
                <c:pt idx="15">
                  <c:v>4</c:v>
                </c:pt>
                <c:pt idx="16">
                  <c:v>4</c:v>
                </c:pt>
                <c:pt idx="17">
                  <c:v>1</c:v>
                </c:pt>
                <c:pt idx="18">
                  <c:v>2</c:v>
                </c:pt>
                <c:pt idx="19">
                  <c:v>0</c:v>
                </c:pt>
                <c:pt idx="20">
                  <c:v>2</c:v>
                </c:pt>
                <c:pt idx="21">
                  <c:v>2</c:v>
                </c:pt>
                <c:pt idx="22">
                  <c:v>1</c:v>
                </c:pt>
                <c:pt idx="2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23-4189-A0DE-C83C21FFD90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여성</c:v>
                </c:pt>
              </c:strCache>
            </c:strRef>
          </c:tx>
          <c:spPr>
            <a:solidFill>
              <a:srgbClr val="FFA95B"/>
            </a:solidFill>
            <a:ln>
              <a:noFill/>
            </a:ln>
            <a:effectLst/>
          </c:spPr>
          <c:invertIfNegative val="0"/>
          <c:cat>
            <c:numRef>
              <c:f>Sheet1!$A$2:$A$25</c:f>
              <c:numCache>
                <c:formatCode>General</c:formatCode>
                <c:ptCount val="24"/>
                <c:pt idx="0">
                  <c:v>2008</c:v>
                </c:pt>
                <c:pt idx="1">
                  <c:v>2007</c:v>
                </c:pt>
                <c:pt idx="2">
                  <c:v>2006</c:v>
                </c:pt>
                <c:pt idx="3">
                  <c:v>2005</c:v>
                </c:pt>
                <c:pt idx="4">
                  <c:v>2004</c:v>
                </c:pt>
                <c:pt idx="5">
                  <c:v>2003</c:v>
                </c:pt>
                <c:pt idx="6">
                  <c:v>2002</c:v>
                </c:pt>
                <c:pt idx="7">
                  <c:v>2001</c:v>
                </c:pt>
                <c:pt idx="8">
                  <c:v>2000</c:v>
                </c:pt>
                <c:pt idx="9">
                  <c:v>1999</c:v>
                </c:pt>
                <c:pt idx="10">
                  <c:v>1998</c:v>
                </c:pt>
                <c:pt idx="11">
                  <c:v>1997</c:v>
                </c:pt>
                <c:pt idx="12">
                  <c:v>1996</c:v>
                </c:pt>
                <c:pt idx="13">
                  <c:v>1995</c:v>
                </c:pt>
                <c:pt idx="14">
                  <c:v>1994</c:v>
                </c:pt>
                <c:pt idx="15">
                  <c:v>1993</c:v>
                </c:pt>
                <c:pt idx="16">
                  <c:v>1992</c:v>
                </c:pt>
                <c:pt idx="17">
                  <c:v>1991</c:v>
                </c:pt>
                <c:pt idx="18">
                  <c:v>1990</c:v>
                </c:pt>
                <c:pt idx="19">
                  <c:v>1989</c:v>
                </c:pt>
                <c:pt idx="20">
                  <c:v>1988</c:v>
                </c:pt>
                <c:pt idx="21">
                  <c:v>1987</c:v>
                </c:pt>
                <c:pt idx="22">
                  <c:v>1986</c:v>
                </c:pt>
                <c:pt idx="23">
                  <c:v>1985</c:v>
                </c:pt>
              </c:numCache>
            </c:num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4</c:v>
                </c:pt>
                <c:pt idx="9">
                  <c:v>1</c:v>
                </c:pt>
                <c:pt idx="10">
                  <c:v>5</c:v>
                </c:pt>
                <c:pt idx="11">
                  <c:v>1</c:v>
                </c:pt>
                <c:pt idx="12">
                  <c:v>1</c:v>
                </c:pt>
                <c:pt idx="13">
                  <c:v>3</c:v>
                </c:pt>
                <c:pt idx="14">
                  <c:v>1</c:v>
                </c:pt>
                <c:pt idx="15">
                  <c:v>1</c:v>
                </c:pt>
                <c:pt idx="16">
                  <c:v>3</c:v>
                </c:pt>
                <c:pt idx="17">
                  <c:v>1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23-4189-A0DE-C83C21FFD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6372751"/>
        <c:axId val="1366369871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인원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cat>
            <c:numRef>
              <c:f>Sheet1!$A$2:$A$25</c:f>
              <c:numCache>
                <c:formatCode>General</c:formatCode>
                <c:ptCount val="24"/>
                <c:pt idx="0">
                  <c:v>2008</c:v>
                </c:pt>
                <c:pt idx="1">
                  <c:v>2007</c:v>
                </c:pt>
                <c:pt idx="2">
                  <c:v>2006</c:v>
                </c:pt>
                <c:pt idx="3">
                  <c:v>2005</c:v>
                </c:pt>
                <c:pt idx="4">
                  <c:v>2004</c:v>
                </c:pt>
                <c:pt idx="5">
                  <c:v>2003</c:v>
                </c:pt>
                <c:pt idx="6">
                  <c:v>2002</c:v>
                </c:pt>
                <c:pt idx="7">
                  <c:v>2001</c:v>
                </c:pt>
                <c:pt idx="8">
                  <c:v>2000</c:v>
                </c:pt>
                <c:pt idx="9">
                  <c:v>1999</c:v>
                </c:pt>
                <c:pt idx="10">
                  <c:v>1998</c:v>
                </c:pt>
                <c:pt idx="11">
                  <c:v>1997</c:v>
                </c:pt>
                <c:pt idx="12">
                  <c:v>1996</c:v>
                </c:pt>
                <c:pt idx="13">
                  <c:v>1995</c:v>
                </c:pt>
                <c:pt idx="14">
                  <c:v>1994</c:v>
                </c:pt>
                <c:pt idx="15">
                  <c:v>1993</c:v>
                </c:pt>
                <c:pt idx="16">
                  <c:v>1992</c:v>
                </c:pt>
                <c:pt idx="17">
                  <c:v>1991</c:v>
                </c:pt>
                <c:pt idx="18">
                  <c:v>1990</c:v>
                </c:pt>
                <c:pt idx="19">
                  <c:v>1989</c:v>
                </c:pt>
                <c:pt idx="20">
                  <c:v>1988</c:v>
                </c:pt>
                <c:pt idx="21">
                  <c:v>1987</c:v>
                </c:pt>
                <c:pt idx="22">
                  <c:v>1986</c:v>
                </c:pt>
                <c:pt idx="23">
                  <c:v>1985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4</c:v>
                </c:pt>
                <c:pt idx="4">
                  <c:v>6</c:v>
                </c:pt>
                <c:pt idx="5">
                  <c:v>5</c:v>
                </c:pt>
                <c:pt idx="6">
                  <c:v>6</c:v>
                </c:pt>
                <c:pt idx="7">
                  <c:v>5</c:v>
                </c:pt>
                <c:pt idx="8">
                  <c:v>7</c:v>
                </c:pt>
                <c:pt idx="9">
                  <c:v>3</c:v>
                </c:pt>
                <c:pt idx="10">
                  <c:v>9</c:v>
                </c:pt>
                <c:pt idx="11">
                  <c:v>3</c:v>
                </c:pt>
                <c:pt idx="12">
                  <c:v>5</c:v>
                </c:pt>
                <c:pt idx="13">
                  <c:v>7</c:v>
                </c:pt>
                <c:pt idx="14">
                  <c:v>2</c:v>
                </c:pt>
                <c:pt idx="15">
                  <c:v>5</c:v>
                </c:pt>
                <c:pt idx="16">
                  <c:v>7</c:v>
                </c:pt>
                <c:pt idx="17">
                  <c:v>2</c:v>
                </c:pt>
                <c:pt idx="18">
                  <c:v>3</c:v>
                </c:pt>
                <c:pt idx="19">
                  <c:v>0</c:v>
                </c:pt>
                <c:pt idx="20">
                  <c:v>3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23-4189-A0DE-C83C21FFD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6372751"/>
        <c:axId val="1366369871"/>
      </c:lineChart>
      <c:catAx>
        <c:axId val="1366372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en-US"/>
          </a:p>
        </c:txPr>
        <c:crossAx val="1366369871"/>
        <c:crosses val="autoZero"/>
        <c:auto val="1"/>
        <c:lblAlgn val="ctr"/>
        <c:lblOffset val="100"/>
        <c:noMultiLvlLbl val="0"/>
      </c:catAx>
      <c:valAx>
        <c:axId val="136636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endParaRPr lang="en-US"/>
          </a:p>
        </c:txPr>
        <c:crossAx val="1366372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Pretendard Medium" panose="02000603000000020004" pitchFamily="2" charset="-127"/>
          <a:ea typeface="Pretendard Medium" panose="02000603000000020004" pitchFamily="2" charset="-127"/>
          <a:cs typeface="Pretendard Medium" panose="02000603000000020004" pitchFamily="2" charset="-127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100" normalizeH="0" baseline="0">
                <a:solidFill>
                  <a:schemeClr val="lt1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defRPr>
            </a:pPr>
            <a:r>
              <a:rPr lang="ko-KR" altLang="en-US" sz="36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동반 참여</a:t>
            </a:r>
            <a:r>
              <a:rPr lang="ko-KR" altLang="en-US" sz="3600" baseline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희망 인원 </a:t>
            </a:r>
            <a:r>
              <a:rPr lang="en-US" altLang="ko-KR" sz="3600" baseline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(</a:t>
            </a:r>
            <a:r>
              <a:rPr lang="ko-KR" altLang="en-US" sz="3600" baseline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자신 포함</a:t>
            </a:r>
            <a:r>
              <a:rPr lang="en-US" altLang="ko-KR" sz="3600" baseline="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)</a:t>
            </a:r>
            <a:endParaRPr lang="ko-KR" sz="360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c:rich>
      </c:tx>
      <c:layout>
        <c:manualLayout>
          <c:xMode val="edge"/>
          <c:yMode val="edge"/>
          <c:x val="0.32431682108925919"/>
          <c:y val="4.45311400463052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100" normalizeH="0" baseline="0">
              <a:solidFill>
                <a:schemeClr val="lt1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동반 참여 희망 인원 (자신 포함)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D6-417F-9DA5-17379E3D3960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D6-417F-9DA5-17379E3D3960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D6-417F-9DA5-17379E3D3960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BD6-417F-9DA5-17379E3D3960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BD6-417F-9DA5-17379E3D3960}"/>
              </c:ext>
            </c:extLst>
          </c:dPt>
          <c:dPt>
            <c:idx val="5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BD6-417F-9DA5-17379E3D3960}"/>
              </c:ext>
            </c:extLst>
          </c:dPt>
          <c:dPt>
            <c:idx val="6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BD6-417F-9DA5-17379E3D3960}"/>
              </c:ext>
            </c:extLst>
          </c:dPt>
          <c:dPt>
            <c:idx val="7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BD6-417F-9DA5-17379E3D3960}"/>
              </c:ext>
            </c:extLst>
          </c:dPt>
          <c:dPt>
            <c:idx val="8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BD6-417F-9DA5-17379E3D3960}"/>
              </c:ext>
            </c:extLst>
          </c:dPt>
          <c:dPt>
            <c:idx val="9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BD6-417F-9DA5-17379E3D39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1명 (혼자)</c:v>
                </c:pt>
                <c:pt idx="1">
                  <c:v>2명</c:v>
                </c:pt>
                <c:pt idx="2">
                  <c:v>3명</c:v>
                </c:pt>
                <c:pt idx="3">
                  <c:v>4명</c:v>
                </c:pt>
                <c:pt idx="4">
                  <c:v>5명 이상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</c:v>
                </c:pt>
                <c:pt idx="1">
                  <c:v>38</c:v>
                </c:pt>
                <c:pt idx="2">
                  <c:v>6</c:v>
                </c:pt>
                <c:pt idx="3">
                  <c:v>11</c:v>
                </c:pt>
                <c:pt idx="4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BD6-417F-9DA5-17379E3D3960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pPr>
            <a:r>
              <a:rPr lang="ko-KR" altLang="en-US" sz="3200" b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방탈출</a:t>
            </a:r>
            <a:r>
              <a:rPr lang="ko-KR" altLang="en-US" sz="3200" b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카페 방문 횟수 응답</a:t>
            </a:r>
          </a:p>
        </c:rich>
      </c:tx>
      <c:layout>
        <c:manualLayout>
          <c:xMode val="edge"/>
          <c:yMode val="edge"/>
          <c:x val="0.36533249182062189"/>
          <c:y val="4.45311674257389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방탈출 카페 이용 횟수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7F4-495D-80BE-71B604947E90}"/>
              </c:ext>
            </c:extLst>
          </c:dPt>
          <c:dPt>
            <c:idx val="1"/>
            <c:bubble3D val="0"/>
            <c:spPr>
              <a:solidFill>
                <a:schemeClr val="accent1">
                  <a:shade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F4-495D-80BE-71B604947E90}"/>
              </c:ext>
            </c:extLst>
          </c:dPt>
          <c:dPt>
            <c:idx val="2"/>
            <c:bubble3D val="0"/>
            <c:spPr>
              <a:solidFill>
                <a:schemeClr val="accent1">
                  <a:shade val="6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7F4-495D-80BE-71B604947E90}"/>
              </c:ext>
            </c:extLst>
          </c:dPt>
          <c:dPt>
            <c:idx val="3"/>
            <c:bubble3D val="0"/>
            <c:spPr>
              <a:solidFill>
                <a:schemeClr val="accent1">
                  <a:shade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F4-495D-80BE-71B604947E90}"/>
              </c:ext>
            </c:extLst>
          </c:dPt>
          <c:dPt>
            <c:idx val="4"/>
            <c:bubble3D val="0"/>
            <c:spPr>
              <a:solidFill>
                <a:schemeClr val="accent1">
                  <a:shade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37F4-495D-80BE-71B604947E90}"/>
              </c:ext>
            </c:extLst>
          </c:dPt>
          <c:dPt>
            <c:idx val="5"/>
            <c:bubble3D val="0"/>
            <c:spPr>
              <a:solidFill>
                <a:schemeClr val="accent1">
                  <a:tint val="9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F4-495D-80BE-71B604947E90}"/>
              </c:ext>
            </c:extLst>
          </c:dPt>
          <c:dPt>
            <c:idx val="6"/>
            <c:bubble3D val="0"/>
            <c:spPr>
              <a:solidFill>
                <a:schemeClr val="accent1">
                  <a:tint val="8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37F4-495D-80BE-71B604947E90}"/>
              </c:ext>
            </c:extLst>
          </c:dPt>
          <c:dPt>
            <c:idx val="7"/>
            <c:bubble3D val="0"/>
            <c:spPr>
              <a:solidFill>
                <a:schemeClr val="accent1">
                  <a:tint val="6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7F4-495D-80BE-71B604947E90}"/>
              </c:ext>
            </c:extLst>
          </c:dPt>
          <c:dPt>
            <c:idx val="8"/>
            <c:bubble3D val="0"/>
            <c:spPr>
              <a:solidFill>
                <a:schemeClr val="accent1">
                  <a:tint val="5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7F4-495D-80BE-71B604947E90}"/>
              </c:ext>
            </c:extLst>
          </c:dPt>
          <c:dPt>
            <c:idx val="9"/>
            <c:bubble3D val="0"/>
            <c:spPr>
              <a:solidFill>
                <a:schemeClr val="accent1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7F4-495D-80BE-71B604947E9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연간 0회</c:v>
                </c:pt>
                <c:pt idx="1">
                  <c:v>연간 1~2회</c:v>
                </c:pt>
                <c:pt idx="2">
                  <c:v>연간 3~4회 (계절당 1번정도)</c:v>
                </c:pt>
                <c:pt idx="3">
                  <c:v>연간 5~6회</c:v>
                </c:pt>
                <c:pt idx="4">
                  <c:v>연간 7~8회 (계절당 2번 정도)</c:v>
                </c:pt>
                <c:pt idx="5">
                  <c:v>연간 9~10회</c:v>
                </c:pt>
                <c:pt idx="6">
                  <c:v>연간 12~13회 (매달 1번 정도)</c:v>
                </c:pt>
                <c:pt idx="7">
                  <c:v>연간 24회 내외 (매달 2번 정도)</c:v>
                </c:pt>
                <c:pt idx="8">
                  <c:v>연간 50회 내외 (매주 1번 정도)</c:v>
                </c:pt>
                <c:pt idx="9">
                  <c:v>연간 100회 내외 (매주 2번 이상)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9</c:v>
                </c:pt>
                <c:pt idx="2">
                  <c:v>13</c:v>
                </c:pt>
                <c:pt idx="3">
                  <c:v>3</c:v>
                </c:pt>
                <c:pt idx="4">
                  <c:v>6</c:v>
                </c:pt>
                <c:pt idx="5">
                  <c:v>6</c:v>
                </c:pt>
                <c:pt idx="6">
                  <c:v>3</c:v>
                </c:pt>
                <c:pt idx="7">
                  <c:v>5</c:v>
                </c:pt>
                <c:pt idx="8">
                  <c:v>2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F4-495D-80BE-71B604947E9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707170278203694"/>
          <c:y val="0.28104263568656934"/>
          <c:w val="0.24332537753616687"/>
          <c:h val="0.552938350497052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fld id="{90521024-9827-4B76-A283-8B393C6942B8}" type="datetimeFigureOut">
              <a:rPr lang="ko-KR" altLang="en-US" smtClean="0"/>
              <a:pPr/>
              <a:t>2024-10-29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charset="-127"/>
                <a:ea typeface="Pretendard" panose="02000503000000020004" charset="-127"/>
              </a:defRPr>
            </a:lvl1pPr>
          </a:lstStyle>
          <a:p>
            <a:fld id="{5C7E18F5-0C09-4F0B-B783-7B45FE356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5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charset="-127"/>
        <a:ea typeface="Pretendard" panose="0200050300000002000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319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87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3929-37B0-F75C-78B9-995E8CCEC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AA2E6A-6B75-C8E5-0397-627DF2A3F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BAD26D-6D2C-FEA1-EB4E-AE7FF62B6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21A0F4-33C2-B2CE-CAD4-E87DA782F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59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95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06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010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229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945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78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526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79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Pretendard"/>
                <a:ea typeface="Pretendard"/>
                <a:cs typeface="Pretendard"/>
              </a:rPr>
              <a:t>먼저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실제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게임이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어떻게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진행되겠구나</a:t>
            </a:r>
            <a:r>
              <a:rPr lang="en-US">
                <a:latin typeface="Pretendard"/>
                <a:ea typeface="Pretendard"/>
                <a:cs typeface="Pretendard"/>
              </a:rPr>
              <a:t>~ </a:t>
            </a:r>
            <a:r>
              <a:rPr lang="en-US" err="1">
                <a:latin typeface="Pretendard"/>
                <a:ea typeface="Pretendard"/>
                <a:cs typeface="Pretendard"/>
              </a:rPr>
              <a:t>상상해보실</a:t>
            </a:r>
            <a:r>
              <a:rPr lang="en-US">
                <a:latin typeface="Pretendard"/>
                <a:ea typeface="Pretendard"/>
                <a:cs typeface="Pretendard"/>
              </a:rPr>
              <a:t> 수 </a:t>
            </a:r>
            <a:r>
              <a:rPr lang="en-US" err="1">
                <a:latin typeface="Pretendard"/>
                <a:ea typeface="Pretendard"/>
                <a:cs typeface="Pretendard"/>
              </a:rPr>
              <a:t>있도록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게임의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기획과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주요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규칙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등을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지난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번보다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조금</a:t>
            </a:r>
            <a:r>
              <a:rPr lang="en-US">
                <a:latin typeface="Pretendard"/>
                <a:ea typeface="Pretendard"/>
                <a:cs typeface="Pretendard"/>
              </a:rPr>
              <a:t> 더 </a:t>
            </a:r>
            <a:r>
              <a:rPr lang="en-US" err="1">
                <a:latin typeface="Pretendard"/>
                <a:ea typeface="Pretendard"/>
                <a:cs typeface="Pretendard"/>
              </a:rPr>
              <a:t>상세히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설명드려보고자합니다</a:t>
            </a:r>
            <a:r>
              <a:rPr lang="en-US">
                <a:latin typeface="Pretendard"/>
                <a:ea typeface="Pretendard"/>
                <a:cs typeface="Pretendard"/>
              </a:rPr>
              <a:t>.</a:t>
            </a:r>
            <a:endParaRPr lang="ko-KR" altLang="en-US">
              <a:latin typeface="Pretendard"/>
              <a:ea typeface="Pretendard"/>
              <a:cs typeface="Pretendard"/>
            </a:endParaRPr>
          </a:p>
          <a:p>
            <a:r>
              <a:rPr lang="en-US">
                <a:latin typeface="Pretendard"/>
                <a:ea typeface="Pretendard"/>
                <a:cs typeface="Pretendard"/>
              </a:rPr>
              <a:t> </a:t>
            </a:r>
          </a:p>
          <a:p>
            <a:r>
              <a:rPr lang="en-US">
                <a:latin typeface="Pretendard"/>
                <a:ea typeface="Pretendard"/>
                <a:cs typeface="Pretendard"/>
              </a:rPr>
              <a:t>(</a:t>
            </a:r>
            <a:r>
              <a:rPr lang="en-US" err="1">
                <a:latin typeface="Pretendard"/>
                <a:ea typeface="Pretendard"/>
                <a:cs typeface="Pretendard"/>
              </a:rPr>
              <a:t>아래는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사실상</a:t>
            </a:r>
            <a:r>
              <a:rPr lang="en-US">
                <a:latin typeface="Pretendard"/>
                <a:ea typeface="Pretendard"/>
                <a:cs typeface="Pretendard"/>
              </a:rPr>
              <a:t> PPT </a:t>
            </a:r>
            <a:r>
              <a:rPr lang="en-US" err="1">
                <a:latin typeface="Pretendard"/>
                <a:ea typeface="Pretendard"/>
                <a:cs typeface="Pretendard"/>
              </a:rPr>
              <a:t>읽기</a:t>
            </a:r>
            <a:r>
              <a:rPr lang="en-US">
                <a:latin typeface="Pretendard"/>
                <a:ea typeface="Pretendard"/>
                <a:cs typeface="Pretendard"/>
              </a:rPr>
              <a:t>)</a:t>
            </a:r>
          </a:p>
          <a:p>
            <a:r>
              <a:rPr lang="en-US" err="1">
                <a:latin typeface="Pretendard"/>
                <a:ea typeface="Pretendard"/>
                <a:cs typeface="Pretendard"/>
              </a:rPr>
              <a:t>먼저</a:t>
            </a:r>
            <a:r>
              <a:rPr lang="en-US">
                <a:latin typeface="Pretendard"/>
                <a:ea typeface="Pretendard"/>
                <a:cs typeface="Pretendard"/>
              </a:rPr>
              <a:t>, </a:t>
            </a:r>
            <a:r>
              <a:rPr lang="en-US" err="1">
                <a:latin typeface="Pretendard"/>
                <a:ea typeface="Pretendard"/>
                <a:cs typeface="Pretendard"/>
              </a:rPr>
              <a:t>게임은</a:t>
            </a:r>
            <a:r>
              <a:rPr lang="en-US">
                <a:latin typeface="Pretendard"/>
                <a:ea typeface="Pretendard"/>
                <a:cs typeface="Pretendard"/>
              </a:rPr>
              <a:t> 'ICT </a:t>
            </a:r>
            <a:r>
              <a:rPr lang="en-US" err="1">
                <a:latin typeface="Pretendard"/>
                <a:ea typeface="Pretendard"/>
                <a:cs typeface="Pretendard"/>
              </a:rPr>
              <a:t>기반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술래잡기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액티비티'라고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요약할</a:t>
            </a:r>
            <a:r>
              <a:rPr lang="en-US">
                <a:latin typeface="Pretendard"/>
                <a:ea typeface="Pretendard"/>
                <a:cs typeface="Pretendard"/>
              </a:rPr>
              <a:t> 수 </a:t>
            </a:r>
            <a:r>
              <a:rPr lang="en-US" err="1">
                <a:latin typeface="Pretendard"/>
                <a:ea typeface="Pretendard"/>
                <a:cs typeface="Pretendard"/>
              </a:rPr>
              <a:t>있는데요</a:t>
            </a:r>
            <a:r>
              <a:rPr lang="en-US">
                <a:latin typeface="Pretendard"/>
                <a:ea typeface="Pretendard"/>
                <a:cs typeface="Pretendard"/>
              </a:rPr>
              <a:t>.</a:t>
            </a:r>
          </a:p>
          <a:p>
            <a:r>
              <a:rPr lang="en-US">
                <a:latin typeface="Pretendard"/>
                <a:ea typeface="Pretendard"/>
                <a:cs typeface="Pretendard"/>
              </a:rPr>
              <a:t>1) </a:t>
            </a:r>
            <a:r>
              <a:rPr lang="en-US" err="1">
                <a:latin typeface="Pretendard"/>
                <a:ea typeface="Pretendard"/>
                <a:cs typeface="Pretendard"/>
              </a:rPr>
              <a:t>예능</a:t>
            </a:r>
            <a:r>
              <a:rPr lang="en-US">
                <a:latin typeface="Pretendard"/>
                <a:ea typeface="Pretendard"/>
                <a:cs typeface="Pretendard"/>
              </a:rPr>
              <a:t> ‘</a:t>
            </a:r>
            <a:r>
              <a:rPr lang="en-US" err="1">
                <a:latin typeface="Pretendard"/>
                <a:ea typeface="Pretendard"/>
                <a:cs typeface="Pretendard"/>
              </a:rPr>
              <a:t>런닝맨</a:t>
            </a:r>
            <a:r>
              <a:rPr lang="en-US">
                <a:latin typeface="Pretendard"/>
                <a:ea typeface="Pretendard"/>
                <a:cs typeface="Pretendard"/>
              </a:rPr>
              <a:t>‘ </a:t>
            </a:r>
            <a:r>
              <a:rPr lang="en-US" err="1">
                <a:latin typeface="Pretendard"/>
                <a:ea typeface="Pretendard"/>
                <a:cs typeface="Pretendard"/>
              </a:rPr>
              <a:t>초기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포맷이나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온라인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게임</a:t>
            </a:r>
            <a:r>
              <a:rPr lang="en-US">
                <a:latin typeface="Pretendard"/>
                <a:ea typeface="Pretendard"/>
                <a:cs typeface="Pretendard"/>
              </a:rPr>
              <a:t> ‘</a:t>
            </a:r>
            <a:r>
              <a:rPr lang="en-US" err="1">
                <a:latin typeface="Pretendard"/>
                <a:ea typeface="Pretendard"/>
                <a:cs typeface="Pretendard"/>
              </a:rPr>
              <a:t>어몽어스’처럼</a:t>
            </a:r>
            <a:r>
              <a:rPr lang="en-US">
                <a:latin typeface="Pretendard"/>
                <a:ea typeface="Pretendard"/>
                <a:cs typeface="Pretendard"/>
              </a:rPr>
              <a:t> '</a:t>
            </a:r>
            <a:r>
              <a:rPr lang="en-US" err="1">
                <a:latin typeface="Pretendard"/>
                <a:ea typeface="Pretendard"/>
                <a:cs typeface="Pretendard"/>
              </a:rPr>
              <a:t>생존자는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미션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수행하기</a:t>
            </a:r>
            <a:r>
              <a:rPr lang="en-US">
                <a:latin typeface="Pretendard"/>
                <a:ea typeface="Pretendard"/>
                <a:cs typeface="Pretendard"/>
              </a:rPr>
              <a:t> - </a:t>
            </a:r>
            <a:r>
              <a:rPr lang="en-US" err="1">
                <a:latin typeface="Pretendard"/>
                <a:ea typeface="Pretendard"/>
                <a:cs typeface="Pretendard"/>
              </a:rPr>
              <a:t>술래는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생존자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탈락시키기</a:t>
            </a:r>
            <a:r>
              <a:rPr lang="en-US">
                <a:latin typeface="Pretendard"/>
                <a:ea typeface="Pretendard"/>
                <a:cs typeface="Pretendard"/>
              </a:rPr>
              <a:t>' </a:t>
            </a:r>
            <a:r>
              <a:rPr lang="en-US" err="1">
                <a:latin typeface="Pretendard"/>
                <a:ea typeface="Pretendard"/>
                <a:cs typeface="Pretendard"/>
              </a:rPr>
              <a:t>구도의</a:t>
            </a:r>
            <a:r>
              <a:rPr lang="en-US">
                <a:latin typeface="Pretendard"/>
                <a:ea typeface="Pretendard"/>
                <a:cs typeface="Pretendard"/>
              </a:rPr>
              <a:t> ‘</a:t>
            </a:r>
            <a:r>
              <a:rPr lang="en-US" err="1">
                <a:latin typeface="Pretendard"/>
                <a:ea typeface="Pretendard"/>
                <a:cs typeface="Pretendard"/>
              </a:rPr>
              <a:t>술래잡기’를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</a:p>
          <a:p>
            <a:r>
              <a:rPr lang="en-US">
                <a:latin typeface="Pretendard"/>
                <a:ea typeface="Pretendard"/>
                <a:cs typeface="Pretendard"/>
              </a:rPr>
              <a:t>2) ‘</a:t>
            </a:r>
            <a:r>
              <a:rPr lang="en-US" err="1">
                <a:latin typeface="Pretendard"/>
                <a:ea typeface="Pretendard"/>
                <a:cs typeface="Pretendard"/>
              </a:rPr>
              <a:t>방탈출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카페</a:t>
            </a:r>
            <a:r>
              <a:rPr lang="en-US">
                <a:latin typeface="Pretendard"/>
                <a:ea typeface="Pretendard"/>
                <a:cs typeface="Pretendard"/>
              </a:rPr>
              <a:t>‘ </a:t>
            </a:r>
            <a:r>
              <a:rPr lang="en-US" err="1">
                <a:latin typeface="Pretendard"/>
                <a:ea typeface="Pretendard"/>
                <a:cs typeface="Pretendard"/>
              </a:rPr>
              <a:t>처럼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실제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현실에서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플레이하는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액티비티를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의미합니다</a:t>
            </a:r>
            <a:r>
              <a:rPr lang="en-US">
                <a:latin typeface="Pretendard"/>
                <a:ea typeface="Pretendard"/>
                <a:cs typeface="Pretendard"/>
              </a:rPr>
              <a:t>.</a:t>
            </a:r>
          </a:p>
          <a:p>
            <a:r>
              <a:rPr lang="en-US">
                <a:latin typeface="Pretendard"/>
                <a:ea typeface="Pretendard"/>
                <a:cs typeface="Pretendard"/>
              </a:rPr>
              <a:t>3) ICT, </a:t>
            </a:r>
          </a:p>
          <a:p>
            <a:r>
              <a:rPr lang="en-US">
                <a:latin typeface="Pretendard"/>
                <a:ea typeface="Pretendard"/>
                <a:cs typeface="Pretendard"/>
              </a:rPr>
              <a:t>즉 </a:t>
            </a:r>
            <a:r>
              <a:rPr lang="en-US" err="1">
                <a:latin typeface="Pretendard"/>
                <a:ea typeface="Pretendard"/>
                <a:cs typeface="Pretendard"/>
              </a:rPr>
              <a:t>백엔드상에서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게임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알고리즘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개발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유저가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게임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진행상황을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확인하고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상호작용할</a:t>
            </a:r>
            <a:r>
              <a:rPr lang="en-US">
                <a:latin typeface="Pretendard"/>
                <a:ea typeface="Pretendard"/>
                <a:cs typeface="Pretendard"/>
              </a:rPr>
              <a:t> 수 </a:t>
            </a:r>
            <a:r>
              <a:rPr lang="en-US" err="1">
                <a:latin typeface="Pretendard"/>
                <a:ea typeface="Pretendard"/>
                <a:cs typeface="Pretendard"/>
              </a:rPr>
              <a:t>있는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클라이언트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개발을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통해</a:t>
            </a:r>
            <a:r>
              <a:rPr lang="en-US">
                <a:latin typeface="Pretendard"/>
                <a:ea typeface="Pretendard"/>
                <a:cs typeface="Pretendard"/>
              </a:rPr>
              <a:t>. '</a:t>
            </a:r>
            <a:r>
              <a:rPr lang="en-US" err="1">
                <a:latin typeface="Pretendard"/>
                <a:ea typeface="Pretendard"/>
                <a:cs typeface="Pretendard"/>
              </a:rPr>
              <a:t>공격</a:t>
            </a:r>
            <a:r>
              <a:rPr lang="en-US">
                <a:latin typeface="Pretendard"/>
                <a:ea typeface="Pretendard"/>
                <a:cs typeface="Pretendard"/>
              </a:rPr>
              <a:t>', '</a:t>
            </a:r>
            <a:r>
              <a:rPr lang="en-US" err="1">
                <a:latin typeface="Pretendard"/>
                <a:ea typeface="Pretendard"/>
                <a:cs typeface="Pretendard"/>
              </a:rPr>
              <a:t>회피</a:t>
            </a:r>
            <a:r>
              <a:rPr lang="en-US">
                <a:latin typeface="Pretendard"/>
                <a:ea typeface="Pretendard"/>
                <a:cs typeface="Pretendard"/>
              </a:rPr>
              <a:t>', '</a:t>
            </a:r>
            <a:r>
              <a:rPr lang="en-US" err="1">
                <a:latin typeface="Pretendard"/>
                <a:ea typeface="Pretendard"/>
                <a:cs typeface="Pretendard"/>
              </a:rPr>
              <a:t>구출</a:t>
            </a:r>
            <a:r>
              <a:rPr lang="en-US">
                <a:latin typeface="Pretendard"/>
                <a:ea typeface="Pretendard"/>
                <a:cs typeface="Pretendard"/>
              </a:rPr>
              <a:t>', '</a:t>
            </a:r>
            <a:r>
              <a:rPr lang="en-US" err="1">
                <a:latin typeface="Pretendard"/>
                <a:ea typeface="Pretendard"/>
                <a:cs typeface="Pretendard"/>
              </a:rPr>
              <a:t>스킬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사용</a:t>
            </a:r>
            <a:r>
              <a:rPr lang="en-US">
                <a:latin typeface="Pretendard"/>
                <a:ea typeface="Pretendard"/>
                <a:cs typeface="Pretendard"/>
              </a:rPr>
              <a:t>' </a:t>
            </a:r>
            <a:r>
              <a:rPr lang="en-US" err="1">
                <a:latin typeface="Pretendard"/>
                <a:ea typeface="Pretendard"/>
                <a:cs typeface="Pretendard"/>
              </a:rPr>
              <a:t>등을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구현함으로써</a:t>
            </a:r>
            <a:endParaRPr lang="en-US">
              <a:latin typeface="Pretendard"/>
              <a:ea typeface="Pretendard"/>
              <a:cs typeface="Pretendard"/>
            </a:endParaRPr>
          </a:p>
          <a:p>
            <a:r>
              <a:rPr lang="en-US" err="1">
                <a:latin typeface="Pretendard"/>
                <a:ea typeface="Pretendard"/>
                <a:cs typeface="Pretendard"/>
              </a:rPr>
              <a:t>유저가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현실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공간에서도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온라인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게임을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하는</a:t>
            </a:r>
            <a:r>
              <a:rPr lang="en-US">
                <a:latin typeface="Pretendard"/>
                <a:ea typeface="Pretendard"/>
                <a:cs typeface="Pretendard"/>
              </a:rPr>
              <a:t> 것 </a:t>
            </a:r>
            <a:r>
              <a:rPr lang="en-US" err="1">
                <a:latin typeface="Pretendard"/>
                <a:ea typeface="Pretendard"/>
                <a:cs typeface="Pretendard"/>
              </a:rPr>
              <a:t>같은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체험을</a:t>
            </a:r>
            <a:r>
              <a:rPr lang="en-US">
                <a:latin typeface="Pretendard"/>
                <a:ea typeface="Pretendard"/>
                <a:cs typeface="Pretendard"/>
              </a:rPr>
              <a:t> 할 수 </a:t>
            </a:r>
            <a:r>
              <a:rPr lang="en-US" err="1">
                <a:latin typeface="Pretendard"/>
                <a:ea typeface="Pretendard"/>
                <a:cs typeface="Pretendard"/>
              </a:rPr>
              <a:t>있다는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것이</a:t>
            </a:r>
            <a:r>
              <a:rPr lang="en-US">
                <a:latin typeface="Pretendard"/>
                <a:ea typeface="Pretendard"/>
                <a:cs typeface="Pretendard"/>
              </a:rPr>
              <a:t> 이 </a:t>
            </a:r>
            <a:r>
              <a:rPr lang="en-US" err="1">
                <a:latin typeface="Pretendard"/>
                <a:ea typeface="Pretendard"/>
                <a:cs typeface="Pretendard"/>
              </a:rPr>
              <a:t>액티비티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서비스의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핵심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소구점입니다</a:t>
            </a:r>
            <a:r>
              <a:rPr lang="en-US">
                <a:latin typeface="Pretendard"/>
                <a:ea typeface="Pretendard"/>
                <a:cs typeface="Pretendard"/>
              </a:rPr>
              <a:t>.</a:t>
            </a:r>
          </a:p>
          <a:p>
            <a:r>
              <a:rPr lang="en-US">
                <a:latin typeface="Pretendard"/>
                <a:ea typeface="Pretendard"/>
                <a:cs typeface="Pretendard"/>
              </a:rPr>
              <a:t> </a:t>
            </a:r>
          </a:p>
          <a:p>
            <a:r>
              <a:rPr lang="en-US" err="1">
                <a:latin typeface="Pretendard"/>
                <a:ea typeface="Pretendard"/>
                <a:cs typeface="Pretendard"/>
              </a:rPr>
              <a:t>베타테스트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단계에선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우상단에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보이시는</a:t>
            </a:r>
            <a:r>
              <a:rPr lang="en-US">
                <a:latin typeface="Pretendard"/>
                <a:ea typeface="Pretendard"/>
                <a:cs typeface="Pretendard"/>
              </a:rPr>
              <a:t>, </a:t>
            </a:r>
            <a:r>
              <a:rPr lang="en-US" err="1">
                <a:latin typeface="Pretendard"/>
                <a:ea typeface="Pretendard"/>
                <a:cs typeface="Pretendard"/>
              </a:rPr>
              <a:t>고양시에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위치한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서바이벌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게임장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공간을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대관해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진행할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예정입니다</a:t>
            </a:r>
            <a:r>
              <a:rPr lang="en-US">
                <a:latin typeface="Pretendard"/>
                <a:ea typeface="Pretendard"/>
                <a:cs typeface="Pretendard"/>
              </a:rPr>
              <a:t>. </a:t>
            </a:r>
            <a:r>
              <a:rPr lang="en-US" err="1">
                <a:latin typeface="Pretendard"/>
                <a:ea typeface="Pretendard"/>
                <a:cs typeface="Pretendard"/>
              </a:rPr>
              <a:t>직접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현장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답사를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통해</a:t>
            </a:r>
            <a:r>
              <a:rPr lang="en-US">
                <a:latin typeface="Pretendard"/>
                <a:ea typeface="Pretendard"/>
                <a:cs typeface="Pretendard"/>
              </a:rPr>
              <a:t> 본 </a:t>
            </a:r>
            <a:r>
              <a:rPr lang="en-US" err="1">
                <a:latin typeface="Pretendard"/>
                <a:ea typeface="Pretendard"/>
                <a:cs typeface="Pretendard"/>
              </a:rPr>
              <a:t>액티비티을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진행하기에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적합하다고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확인을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마친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en-US" err="1">
                <a:latin typeface="Pretendard"/>
                <a:ea typeface="Pretendard"/>
                <a:cs typeface="Pretendard"/>
              </a:rPr>
              <a:t>상황입니다</a:t>
            </a:r>
            <a:r>
              <a:rPr lang="en-US">
                <a:latin typeface="Pretendard"/>
                <a:ea typeface="Pretendard"/>
                <a:cs typeface="Pretendard"/>
              </a:rPr>
              <a:t>.</a:t>
            </a:r>
          </a:p>
          <a:p>
            <a:r>
              <a:rPr lang="en-US">
                <a:latin typeface="Pretendard"/>
                <a:ea typeface="Pretendard"/>
                <a:cs typeface="Pretendard"/>
              </a:rPr>
              <a:t> </a:t>
            </a:r>
          </a:p>
          <a:p>
            <a:endParaRPr lang="en-US" altLang="ko-KR">
              <a:cs typeface="Prete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162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51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318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DF6A0-8C4D-84EC-CD21-1062C32B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8A8E54-EBC4-2C2B-5057-020A89F24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D03E53-ACCE-E89F-58B3-203BCF333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D5B241-F084-8828-0B4C-36AB09868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622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BD63-3167-B301-C163-290E6D28D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07EC63-C4F6-0B78-1C18-04885B0A4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8A1749-7003-0EFA-2005-1FDE09626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저번에 </a:t>
            </a:r>
            <a:r>
              <a:rPr lang="en-US" altLang="ko-KR"/>
              <a:t>~ </a:t>
            </a:r>
            <a:r>
              <a:rPr lang="ko-KR" altLang="en-US"/>
              <a:t>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A8EE3E-8733-0BC6-5829-8825BBD47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60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이에 대한 수요를 묻는 설문을 </a:t>
            </a:r>
            <a:r>
              <a:rPr lang="ko-KR" altLang="en-US" err="1"/>
              <a:t>진행했었고</a:t>
            </a:r>
            <a:r>
              <a:rPr lang="en-US" altLang="ko-KR"/>
              <a:t>, 101</a:t>
            </a:r>
            <a:r>
              <a:rPr lang="ko-KR" altLang="en-US"/>
              <a:t>명으로부터 자발적인 응답을 </a:t>
            </a:r>
            <a:r>
              <a:rPr lang="ko-KR" altLang="en-US" err="1"/>
              <a:t>확보했었는데요</a:t>
            </a:r>
            <a:r>
              <a:rPr lang="en-US" altLang="ko-KR"/>
              <a:t>.</a:t>
            </a:r>
          </a:p>
          <a:p>
            <a:r>
              <a:rPr lang="ko-KR" altLang="en-US"/>
              <a:t>일부 결과를 살펴보면</a:t>
            </a:r>
            <a:r>
              <a:rPr lang="en-US" altLang="ko-KR"/>
              <a:t>, “</a:t>
            </a:r>
            <a:r>
              <a:rPr lang="ko-KR" altLang="en-US"/>
              <a:t>직접 두 발로 </a:t>
            </a:r>
            <a:r>
              <a:rPr lang="ko-KR" altLang="en-US" err="1"/>
              <a:t>뛰어다녀야한다는</a:t>
            </a:r>
            <a:r>
              <a:rPr lang="ko-KR" altLang="en-US"/>
              <a:t> 점을 고려하더라도 본 서비스가 여전히 흥미롭게 </a:t>
            </a:r>
            <a:r>
              <a:rPr lang="ko-KR" altLang="en-US" err="1"/>
              <a:t>느껴지냐”는</a:t>
            </a:r>
            <a:r>
              <a:rPr lang="ko-KR" altLang="en-US"/>
              <a:t> 질문에</a:t>
            </a:r>
            <a:r>
              <a:rPr lang="en-US" altLang="ko-KR"/>
              <a:t>, </a:t>
            </a:r>
            <a:r>
              <a:rPr lang="ko-KR" altLang="en-US"/>
              <a:t>총 응답자 중 </a:t>
            </a:r>
            <a:r>
              <a:rPr lang="en-US" altLang="ko-KR"/>
              <a:t>80%</a:t>
            </a:r>
            <a:r>
              <a:rPr lang="ko-KR" altLang="en-US"/>
              <a:t>가 여전히 흥미롭다고 답변하였습니다</a:t>
            </a:r>
            <a:r>
              <a:rPr lang="en-US" altLang="ko-KR"/>
              <a:t>. </a:t>
            </a:r>
            <a:r>
              <a:rPr lang="ko-KR" altLang="en-US"/>
              <a:t>이 내용과 다른 분석 결과를 종합해 저희 팀은 ‘활동성 높은 야외 술래잡기 </a:t>
            </a:r>
            <a:r>
              <a:rPr lang="ko-KR" altLang="en-US" err="1"/>
              <a:t>액티비티’에</a:t>
            </a:r>
            <a:r>
              <a:rPr lang="ko-KR" altLang="en-US"/>
              <a:t> 대한 수요가 잠정적으로 존재한다고 판단하였습니다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AF7168-9C6F-4C91-8C6F-2D87BC5A260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04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0D6CF-0D67-4D05-AEEE-583A97DCEA3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03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0D6CF-0D67-4D05-AEEE-583A97DCEA3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200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0D6CF-0D67-4D05-AEEE-583A97DCEA3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84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Pretendard"/>
                <a:ea typeface="Pretendard"/>
                <a:cs typeface="Pretendard"/>
              </a:rPr>
              <a:t>승리조건을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들으면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이해가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빠르실텐데요</a:t>
            </a:r>
            <a:r>
              <a:rPr lang="en-US" altLang="ko-KR">
                <a:latin typeface="Pretendard"/>
                <a:ea typeface="Pretendard"/>
                <a:cs typeface="Pretendard"/>
              </a:rPr>
              <a:t>.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ko-KR" altLang="en-US" err="1">
                <a:latin typeface="Pretendard"/>
                <a:ea typeface="Pretendard"/>
                <a:cs typeface="Pretendard"/>
              </a:rPr>
              <a:t>술래는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생존자가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목표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미션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진척도를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달성하기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이전에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전원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탈락시키면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승리하는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것이고</a:t>
            </a:r>
            <a:r>
              <a:rPr lang="en-US" altLang="ko-KR">
                <a:latin typeface="Pretendard"/>
                <a:ea typeface="Pretendard"/>
                <a:cs typeface="Pretendard"/>
              </a:rPr>
              <a:t>,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ko-KR" altLang="en-US" err="1">
                <a:latin typeface="Pretendard"/>
                <a:ea typeface="Pretendard"/>
                <a:cs typeface="Pretendard"/>
              </a:rPr>
              <a:t>생존자는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술래를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피하고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때로는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감옥에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갇힌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동료를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구출하며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목표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미션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진척도를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달성하면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승리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하게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됩니다</a:t>
            </a:r>
            <a:r>
              <a:rPr lang="en-US" altLang="ko-KR">
                <a:latin typeface="Pretendard"/>
                <a:ea typeface="Pretendard"/>
                <a:cs typeface="Pretendard"/>
              </a:rPr>
              <a:t>.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en-US" altLang="ko-KR">
                <a:latin typeface="Pretendard"/>
                <a:ea typeface="Pretendard"/>
                <a:cs typeface="Pretendard"/>
              </a:rPr>
              <a:t> 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ko-KR" altLang="en-US" err="1">
                <a:latin typeface="Pretendard"/>
                <a:ea typeface="Pretendard"/>
                <a:cs typeface="Pretendard"/>
              </a:rPr>
              <a:t>세부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규칙은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추격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구출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미션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수행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전략적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동선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설계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등의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플레이어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액션을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유도하는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것으로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구성되어있고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ko-KR" altLang="en-US">
                <a:latin typeface="Pretendard"/>
                <a:ea typeface="Pretendard"/>
                <a:cs typeface="Pretendard"/>
              </a:rPr>
              <a:t>그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중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가장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핵심이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되는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규칙은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본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액티비티가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'</a:t>
            </a:r>
            <a:r>
              <a:rPr lang="ko-KR" altLang="en-US">
                <a:latin typeface="Pretendard"/>
                <a:ea typeface="Pretendard"/>
                <a:cs typeface="Pretendard"/>
              </a:rPr>
              <a:t>술래잡기</a:t>
            </a:r>
            <a:r>
              <a:rPr lang="en-US" altLang="ko-KR">
                <a:latin typeface="Pretendard"/>
                <a:ea typeface="Pretendard"/>
                <a:cs typeface="Pretendard"/>
              </a:rPr>
              <a:t>'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액티비티인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만큼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추격에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대한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판정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즉</a:t>
            </a:r>
            <a:r>
              <a:rPr lang="en-US" altLang="ko-KR">
                <a:latin typeface="Pretendard"/>
                <a:ea typeface="Pretendard"/>
                <a:cs typeface="Pretendard"/>
              </a:rPr>
              <a:t> '</a:t>
            </a:r>
            <a:r>
              <a:rPr lang="ko-KR" altLang="en-US">
                <a:latin typeface="Pretendard"/>
                <a:ea typeface="Pretendard"/>
                <a:cs typeface="Pretendard"/>
              </a:rPr>
              <a:t>술래는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생존자와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.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일정간격을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일정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시간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이상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유지하면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추격을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성공한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것으로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판정한다는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규칙이라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있습니다</a:t>
            </a:r>
            <a:r>
              <a:rPr lang="en-US" altLang="ko-KR">
                <a:latin typeface="Pretendard"/>
                <a:ea typeface="Pretendard"/>
                <a:cs typeface="Pretendard"/>
              </a:rPr>
              <a:t>.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ko-KR" altLang="en-US">
                <a:latin typeface="Pretendard"/>
                <a:ea typeface="Pretendard"/>
                <a:cs typeface="Pretendard"/>
              </a:rPr>
              <a:t>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'</a:t>
            </a:r>
            <a:r>
              <a:rPr lang="ko-KR" altLang="en-US">
                <a:latin typeface="Pretendard"/>
                <a:ea typeface="Pretendard"/>
                <a:cs typeface="Pretendard"/>
              </a:rPr>
              <a:t>추격</a:t>
            </a:r>
            <a:r>
              <a:rPr lang="en-US" altLang="ko-KR">
                <a:latin typeface="Pretendard"/>
                <a:ea typeface="Pretendard"/>
                <a:cs typeface="Pretendard"/>
              </a:rPr>
              <a:t>'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대한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부분을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적외선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센서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같은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것을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활용하지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않고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이런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형태의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규칙으로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처리했는지는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뒤에서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설명드리겠습니다</a:t>
            </a:r>
            <a:r>
              <a:rPr lang="en-US">
                <a:latin typeface="Pretendard"/>
                <a:ea typeface="Pretendard"/>
                <a:cs typeface="Pretendard"/>
              </a:rPr>
              <a:t>.</a:t>
            </a:r>
          </a:p>
          <a:p>
            <a:endParaRPr lang="en-US" altLang="ko-KR">
              <a:cs typeface="Prete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6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Pretendard"/>
                <a:ea typeface="Pretendard"/>
                <a:cs typeface="Pretendard"/>
              </a:rPr>
              <a:t>게임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알고리즘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개발을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위한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플로우차트까지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기획이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완료된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상황이고</a:t>
            </a:r>
            <a:r>
              <a:rPr lang="en-US" altLang="ko-KR">
                <a:latin typeface="Pretendard"/>
                <a:ea typeface="Pretendard"/>
                <a:cs typeface="Pretendard"/>
              </a:rPr>
              <a:t>,</a:t>
            </a:r>
            <a:endParaRPr lang="ko-KR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82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>
                <a:latin typeface="Pretendard"/>
                <a:ea typeface="Pretendard"/>
                <a:cs typeface="Pretendard"/>
              </a:rPr>
              <a:t>'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술래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추격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'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부분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로직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설명</a:t>
            </a:r>
            <a:endParaRPr lang="ko-KR">
              <a:cs typeface="Pretendard" panose="02000503000000020004" charset="-127"/>
            </a:endParaRPr>
          </a:p>
          <a:p>
            <a:r>
              <a:rPr lang="ko-KR" altLang="en-US">
                <a:latin typeface="Pretendard"/>
                <a:ea typeface="Pretendard"/>
                <a:cs typeface="Pretendard"/>
              </a:rPr>
              <a:t>구체적인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로직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일부를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잠시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보여드리면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이와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같습니다</a:t>
            </a:r>
            <a:r>
              <a:rPr lang="en-US" altLang="ko-KR">
                <a:latin typeface="Pretendard"/>
                <a:ea typeface="Pretendard"/>
                <a:cs typeface="Pretendard"/>
              </a:rPr>
              <a:t>.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ko-KR" altLang="en-US">
                <a:latin typeface="Pretendard"/>
                <a:ea typeface="Pretendard"/>
                <a:cs typeface="Pretendard"/>
              </a:rPr>
              <a:t>앞선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게임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규칙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설명에서는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생략했지만</a:t>
            </a:r>
            <a:r>
              <a:rPr lang="en-US" altLang="ko-KR">
                <a:latin typeface="Pretendard"/>
                <a:ea typeface="Pretendard"/>
                <a:cs typeface="Pretendard"/>
              </a:rPr>
              <a:t>,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ko-KR" altLang="en-US">
                <a:latin typeface="Pretendard"/>
                <a:ea typeface="Pretendard"/>
                <a:cs typeface="Pretendard"/>
              </a:rPr>
              <a:t>생존자가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술래에게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첫번째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붙잡혔을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때와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두번째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붙잡혔을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때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효과가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다르기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때문에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생존자가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이전에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붙잡힌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적이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있는지를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먼저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체크하고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3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초이상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간격을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유지했는지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확인한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이후에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추격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성공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메세지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및</a:t>
            </a:r>
            <a:r>
              <a:rPr lang="en-US" altLang="ko-KR">
                <a:latin typeface="Pretendard"/>
                <a:ea typeface="Pretendard"/>
                <a:cs typeface="Pretendard"/>
              </a:rPr>
              <a:t> DB</a:t>
            </a:r>
            <a:r>
              <a:rPr lang="ko-KR" altLang="en-US">
                <a:latin typeface="Pretendard"/>
                <a:ea typeface="Pretendard"/>
                <a:cs typeface="Pretendard"/>
              </a:rPr>
              <a:t>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달리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처리하는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로직이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구현되어있습니다</a:t>
            </a:r>
            <a:r>
              <a:rPr lang="en-US" altLang="ko-KR">
                <a:latin typeface="Pretendard"/>
                <a:ea typeface="Pretendard"/>
                <a:cs typeface="Pretendard"/>
              </a:rPr>
              <a:t>.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en-US" altLang="ko-KR">
                <a:latin typeface="Pretendard"/>
                <a:ea typeface="Pretendard"/>
                <a:cs typeface="Pretendard"/>
              </a:rPr>
              <a:t> 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en-US" altLang="ko-KR" b="1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생략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가능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) '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추격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'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부분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로직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설명</a:t>
            </a:r>
            <a:endParaRPr lang="ko-KR" b="1">
              <a:latin typeface="Pretendard"/>
              <a:ea typeface="Pretendard"/>
              <a:cs typeface="Pretendard"/>
            </a:endParaRPr>
          </a:p>
          <a:p>
            <a:r>
              <a:rPr lang="ko-KR" altLang="en-US">
                <a:latin typeface="Pretendard"/>
                <a:ea typeface="Pretendard"/>
                <a:cs typeface="Pretendard"/>
              </a:rPr>
              <a:t>이처럼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생존자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상태에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기반해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ko-KR" altLang="en-US">
                <a:latin typeface="Pretendard"/>
                <a:ea typeface="Pretendard"/>
                <a:cs typeface="Pretendard"/>
              </a:rPr>
              <a:t>가능한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플레이어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액션이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달라지는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게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게임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알고리즘의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핵심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원리인데요</a:t>
            </a:r>
            <a:r>
              <a:rPr lang="en-US" altLang="ko-KR">
                <a:latin typeface="Pretendard"/>
                <a:ea typeface="Pretendard"/>
                <a:cs typeface="Pretendard"/>
              </a:rPr>
              <a:t>.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en-US" altLang="ko-KR">
                <a:latin typeface="Pretendard"/>
                <a:ea typeface="Pretendard"/>
                <a:cs typeface="Pretendard"/>
              </a:rPr>
              <a:t> </a:t>
            </a:r>
            <a:endParaRPr lang="ko-KR">
              <a:latin typeface="Pretendard"/>
              <a:ea typeface="Pretendard"/>
              <a:cs typeface="Pretendard"/>
            </a:endParaRPr>
          </a:p>
          <a:p>
            <a:r>
              <a:rPr lang="ko-KR" altLang="en-US">
                <a:latin typeface="Pretendard"/>
                <a:ea typeface="Pretendard"/>
                <a:cs typeface="Pretendard"/>
              </a:rPr>
              <a:t>술래에게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처음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붙잡혀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감옥에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들어간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생존자들은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'</a:t>
            </a:r>
            <a:r>
              <a:rPr lang="ko-KR" altLang="en-US">
                <a:latin typeface="Pretendard"/>
                <a:ea typeface="Pretendard"/>
                <a:cs typeface="Pretendard"/>
              </a:rPr>
              <a:t>구출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가능</a:t>
            </a:r>
            <a:r>
              <a:rPr lang="en-US" altLang="ko-KR">
                <a:latin typeface="Pretendard"/>
                <a:ea typeface="Pretendard"/>
                <a:cs typeface="Pretendard"/>
              </a:rPr>
              <a:t>'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상태로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전환되는데</a:t>
            </a:r>
            <a:r>
              <a:rPr lang="en-US" altLang="ko-KR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다른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생존자가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다방구</a:t>
            </a:r>
            <a:r>
              <a:rPr lang="en-US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얼음땡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놀이하듯이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감옥에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와서</a:t>
            </a:r>
            <a:r>
              <a:rPr lang="en-US">
                <a:latin typeface="Pretendard"/>
                <a:ea typeface="Pretendard"/>
                <a:cs typeface="Pretendard"/>
              </a:rPr>
              <a:t> 3</a:t>
            </a:r>
            <a:r>
              <a:rPr lang="ko-KR" altLang="en-US">
                <a:latin typeface="Pretendard"/>
                <a:ea typeface="Pretendard"/>
                <a:cs typeface="Pretendard"/>
              </a:rPr>
              <a:t>초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이상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머무를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경우</a:t>
            </a:r>
            <a:r>
              <a:rPr lang="en-US">
                <a:latin typeface="Pretendard"/>
                <a:ea typeface="Pretendard"/>
                <a:cs typeface="Pretendard"/>
              </a:rPr>
              <a:t> '</a:t>
            </a:r>
            <a:r>
              <a:rPr lang="ko-KR" altLang="en-US">
                <a:latin typeface="Pretendard"/>
                <a:ea typeface="Pretendard"/>
                <a:cs typeface="Pretendard"/>
              </a:rPr>
              <a:t>구출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가능</a:t>
            </a:r>
            <a:r>
              <a:rPr lang="en-US">
                <a:latin typeface="Pretendard"/>
                <a:ea typeface="Pretendard"/>
                <a:cs typeface="Pretendard"/>
              </a:rPr>
              <a:t>'</a:t>
            </a:r>
            <a:r>
              <a:rPr lang="ko-KR" altLang="en-US">
                <a:latin typeface="Pretendard"/>
                <a:ea typeface="Pretendard"/>
                <a:cs typeface="Pretendard"/>
              </a:rPr>
              <a:t>의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생존자는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전원</a:t>
            </a:r>
            <a:r>
              <a:rPr lang="en-US">
                <a:latin typeface="Pretendard"/>
                <a:ea typeface="Pretendard"/>
                <a:cs typeface="Pretendard"/>
              </a:rPr>
              <a:t> '</a:t>
            </a:r>
            <a:r>
              <a:rPr lang="ko-KR" altLang="en-US">
                <a:latin typeface="Pretendard"/>
                <a:ea typeface="Pretendard"/>
                <a:cs typeface="Pretendard"/>
              </a:rPr>
              <a:t>부활</a:t>
            </a:r>
            <a:r>
              <a:rPr lang="en-US">
                <a:latin typeface="Pretendard"/>
                <a:ea typeface="Pretendard"/>
                <a:cs typeface="Pretendard"/>
              </a:rPr>
              <a:t>'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상태로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전환되어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미션을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계속해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수행할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수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있는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식으로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로직이</a:t>
            </a:r>
            <a:r>
              <a:rPr lang="en-US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err="1">
                <a:latin typeface="Pretendard"/>
                <a:ea typeface="Pretendard"/>
                <a:cs typeface="Pretendard"/>
              </a:rPr>
              <a:t>짜여져있습니다</a:t>
            </a:r>
            <a:r>
              <a:rPr lang="en-US">
                <a:latin typeface="Pretendard"/>
                <a:ea typeface="Pretendard"/>
                <a:cs typeface="Pretendard"/>
              </a:rPr>
              <a:t>.</a:t>
            </a:r>
            <a:endParaRPr lang="ko-KR"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22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현재는 자동차 키와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3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101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40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18F5-0C09-4F0B-B783-7B45FE35686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98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917447"/>
            <a:ext cx="16538448" cy="8537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56005" y="1041780"/>
            <a:ext cx="16383000" cy="381000"/>
          </a:xfrm>
          <a:custGeom>
            <a:avLst/>
            <a:gdLst/>
            <a:ahLst/>
            <a:cxnLst/>
            <a:rect l="l" t="t" r="r" b="b"/>
            <a:pathLst>
              <a:path w="16383000" h="381000">
                <a:moveTo>
                  <a:pt x="371475" y="0"/>
                </a:moveTo>
                <a:lnTo>
                  <a:pt x="85725" y="0"/>
                </a:lnTo>
                <a:lnTo>
                  <a:pt x="85725" y="285750"/>
                </a:lnTo>
                <a:lnTo>
                  <a:pt x="371475" y="285750"/>
                </a:lnTo>
                <a:lnTo>
                  <a:pt x="371475" y="0"/>
                </a:lnTo>
                <a:close/>
              </a:path>
              <a:path w="16383000" h="381000">
                <a:moveTo>
                  <a:pt x="16285515" y="236639"/>
                </a:moveTo>
                <a:lnTo>
                  <a:pt x="426389" y="236639"/>
                </a:lnTo>
                <a:lnTo>
                  <a:pt x="426389" y="274739"/>
                </a:lnTo>
                <a:lnTo>
                  <a:pt x="16285515" y="274739"/>
                </a:lnTo>
                <a:lnTo>
                  <a:pt x="16285515" y="236639"/>
                </a:lnTo>
                <a:close/>
              </a:path>
              <a:path w="16383000" h="381000">
                <a:moveTo>
                  <a:pt x="16285515" y="157759"/>
                </a:moveTo>
                <a:lnTo>
                  <a:pt x="426389" y="157759"/>
                </a:lnTo>
                <a:lnTo>
                  <a:pt x="426389" y="195859"/>
                </a:lnTo>
                <a:lnTo>
                  <a:pt x="16285515" y="195859"/>
                </a:lnTo>
                <a:lnTo>
                  <a:pt x="16285515" y="157759"/>
                </a:lnTo>
                <a:close/>
              </a:path>
              <a:path w="16383000" h="381000">
                <a:moveTo>
                  <a:pt x="16285515" y="78879"/>
                </a:moveTo>
                <a:lnTo>
                  <a:pt x="426389" y="78879"/>
                </a:lnTo>
                <a:lnTo>
                  <a:pt x="426389" y="116979"/>
                </a:lnTo>
                <a:lnTo>
                  <a:pt x="16285515" y="116979"/>
                </a:lnTo>
                <a:lnTo>
                  <a:pt x="16285515" y="78879"/>
                </a:lnTo>
                <a:close/>
              </a:path>
              <a:path w="16383000" h="381000">
                <a:moveTo>
                  <a:pt x="16285515" y="0"/>
                </a:moveTo>
                <a:lnTo>
                  <a:pt x="426389" y="0"/>
                </a:lnTo>
                <a:lnTo>
                  <a:pt x="426389" y="38100"/>
                </a:lnTo>
                <a:lnTo>
                  <a:pt x="16285515" y="38100"/>
                </a:lnTo>
                <a:lnTo>
                  <a:pt x="16285515" y="0"/>
                </a:lnTo>
                <a:close/>
              </a:path>
              <a:path w="16383000" h="381000">
                <a:moveTo>
                  <a:pt x="16383000" y="342455"/>
                </a:moveTo>
                <a:lnTo>
                  <a:pt x="0" y="342455"/>
                </a:lnTo>
                <a:lnTo>
                  <a:pt x="0" y="380555"/>
                </a:lnTo>
                <a:lnTo>
                  <a:pt x="16383000" y="380555"/>
                </a:lnTo>
                <a:lnTo>
                  <a:pt x="16383000" y="342455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6481267" y="6099718"/>
            <a:ext cx="5334000" cy="476250"/>
          </a:xfrm>
          <a:custGeom>
            <a:avLst/>
            <a:gdLst/>
            <a:ahLst/>
            <a:cxnLst/>
            <a:rect l="l" t="t" r="r" b="b"/>
            <a:pathLst>
              <a:path w="5334000" h="476250">
                <a:moveTo>
                  <a:pt x="5334000" y="476250"/>
                </a:moveTo>
                <a:lnTo>
                  <a:pt x="0" y="476250"/>
                </a:lnTo>
                <a:lnTo>
                  <a:pt x="0" y="0"/>
                </a:lnTo>
                <a:lnTo>
                  <a:pt x="5334000" y="0"/>
                </a:lnTo>
                <a:lnTo>
                  <a:pt x="5334000" y="476250"/>
                </a:lnTo>
                <a:close/>
              </a:path>
            </a:pathLst>
          </a:custGeom>
          <a:solidFill>
            <a:srgbClr val="F8F6F4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6481267" y="6099718"/>
            <a:ext cx="5334000" cy="476250"/>
          </a:xfrm>
          <a:custGeom>
            <a:avLst/>
            <a:gdLst/>
            <a:ahLst/>
            <a:cxnLst/>
            <a:rect l="l" t="t" r="r" b="b"/>
            <a:pathLst>
              <a:path w="5334000" h="476250">
                <a:moveTo>
                  <a:pt x="0" y="0"/>
                </a:moveTo>
                <a:lnTo>
                  <a:pt x="5334000" y="0"/>
                </a:lnTo>
                <a:lnTo>
                  <a:pt x="5334000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6572829" y="6196340"/>
            <a:ext cx="3657600" cy="285750"/>
          </a:xfrm>
          <a:custGeom>
            <a:avLst/>
            <a:gdLst/>
            <a:ahLst/>
            <a:cxnLst/>
            <a:rect l="l" t="t" r="r" b="b"/>
            <a:pathLst>
              <a:path w="3657600" h="285750">
                <a:moveTo>
                  <a:pt x="3657600" y="285750"/>
                </a:moveTo>
                <a:lnTo>
                  <a:pt x="0" y="285750"/>
                </a:lnTo>
                <a:lnTo>
                  <a:pt x="0" y="0"/>
                </a:lnTo>
                <a:lnTo>
                  <a:pt x="3657600" y="0"/>
                </a:lnTo>
                <a:lnTo>
                  <a:pt x="3657600" y="285750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cs typeface="Pretendard" panose="02000503000000020004" charset="-12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400" y="917447"/>
            <a:ext cx="16538448" cy="853744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56005" y="1041780"/>
            <a:ext cx="16383000" cy="381000"/>
          </a:xfrm>
          <a:custGeom>
            <a:avLst/>
            <a:gdLst/>
            <a:ahLst/>
            <a:cxnLst/>
            <a:rect l="l" t="t" r="r" b="b"/>
            <a:pathLst>
              <a:path w="16383000" h="381000">
                <a:moveTo>
                  <a:pt x="371475" y="0"/>
                </a:moveTo>
                <a:lnTo>
                  <a:pt x="85725" y="0"/>
                </a:lnTo>
                <a:lnTo>
                  <a:pt x="85725" y="285750"/>
                </a:lnTo>
                <a:lnTo>
                  <a:pt x="371475" y="285750"/>
                </a:lnTo>
                <a:lnTo>
                  <a:pt x="371475" y="0"/>
                </a:lnTo>
                <a:close/>
              </a:path>
              <a:path w="16383000" h="381000">
                <a:moveTo>
                  <a:pt x="16285515" y="236639"/>
                </a:moveTo>
                <a:lnTo>
                  <a:pt x="426389" y="236639"/>
                </a:lnTo>
                <a:lnTo>
                  <a:pt x="426389" y="274739"/>
                </a:lnTo>
                <a:lnTo>
                  <a:pt x="16285515" y="274739"/>
                </a:lnTo>
                <a:lnTo>
                  <a:pt x="16285515" y="236639"/>
                </a:lnTo>
                <a:close/>
              </a:path>
              <a:path w="16383000" h="381000">
                <a:moveTo>
                  <a:pt x="16285515" y="157759"/>
                </a:moveTo>
                <a:lnTo>
                  <a:pt x="426389" y="157759"/>
                </a:lnTo>
                <a:lnTo>
                  <a:pt x="426389" y="195859"/>
                </a:lnTo>
                <a:lnTo>
                  <a:pt x="16285515" y="195859"/>
                </a:lnTo>
                <a:lnTo>
                  <a:pt x="16285515" y="157759"/>
                </a:lnTo>
                <a:close/>
              </a:path>
              <a:path w="16383000" h="381000">
                <a:moveTo>
                  <a:pt x="16285515" y="78879"/>
                </a:moveTo>
                <a:lnTo>
                  <a:pt x="426389" y="78879"/>
                </a:lnTo>
                <a:lnTo>
                  <a:pt x="426389" y="116979"/>
                </a:lnTo>
                <a:lnTo>
                  <a:pt x="16285515" y="116979"/>
                </a:lnTo>
                <a:lnTo>
                  <a:pt x="16285515" y="78879"/>
                </a:lnTo>
                <a:close/>
              </a:path>
              <a:path w="16383000" h="381000">
                <a:moveTo>
                  <a:pt x="16285515" y="0"/>
                </a:moveTo>
                <a:lnTo>
                  <a:pt x="426389" y="0"/>
                </a:lnTo>
                <a:lnTo>
                  <a:pt x="426389" y="38100"/>
                </a:lnTo>
                <a:lnTo>
                  <a:pt x="16285515" y="38100"/>
                </a:lnTo>
                <a:lnTo>
                  <a:pt x="16285515" y="0"/>
                </a:lnTo>
                <a:close/>
              </a:path>
              <a:path w="16383000" h="381000">
                <a:moveTo>
                  <a:pt x="16383000" y="342455"/>
                </a:moveTo>
                <a:lnTo>
                  <a:pt x="0" y="342455"/>
                </a:lnTo>
                <a:lnTo>
                  <a:pt x="0" y="380555"/>
                </a:lnTo>
                <a:lnTo>
                  <a:pt x="16383000" y="380555"/>
                </a:lnTo>
                <a:lnTo>
                  <a:pt x="16383000" y="342455"/>
                </a:lnTo>
                <a:close/>
              </a:path>
            </a:pathLst>
          </a:custGeom>
          <a:solidFill>
            <a:srgbClr val="111111"/>
          </a:solidFill>
        </p:spPr>
        <p:txBody>
          <a:bodyPr wrap="square" lIns="0" tIns="0" rIns="0" bIns="0" rtlCol="0"/>
          <a:lstStyle/>
          <a:p>
            <a:endParaRPr>
              <a:latin typeface="Pretendard" panose="02000503000000020004" charset="-127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8215" y="4321037"/>
            <a:ext cx="8271569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Pretendard" panose="02000503000000020004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Pretendard" panose="02000503000000020004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Pretendard" panose="02000503000000020004" charset="-127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Pretendard" panose="02000503000000020004" charset="-127"/>
          <a:ea typeface="+mj-ea"/>
          <a:cs typeface="Pretendard" panose="02000503000000020004" charset="-127"/>
        </a:defRPr>
      </a:lvl1pPr>
    </p:titleStyle>
    <p:bodyStyle>
      <a:lvl1pPr marL="0">
        <a:defRPr>
          <a:latin typeface="Pretendard" panose="02000503000000020004" charset="-12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#G1wKagbCkfuZzGGiDVC_-QXcl1WtK0CXt8#%7B%22pageId%22%3A%22J_aIL0tDwY2yo7tHtFap%22%7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#G1wKagbCkfuZzGGiDVC_-QXcl1WtK0CXt8#%7B%22pageId%22%3A%22J_aIL0tDwY2yo7tHtFap%22%7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3619500"/>
            <a:ext cx="10134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72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이오십</a:t>
            </a:r>
            <a:r>
              <a:rPr lang="ko-KR" altLang="en-US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 프로젝트</a:t>
            </a:r>
            <a:endParaRPr sz="7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BA399E1-D0BB-0EBC-9BD6-1BA96637608A}"/>
              </a:ext>
            </a:extLst>
          </p:cNvPr>
          <p:cNvSpPr txBox="1">
            <a:spLocks/>
          </p:cNvSpPr>
          <p:nvPr/>
        </p:nvSpPr>
        <p:spPr>
          <a:xfrm>
            <a:off x="7162800" y="6667500"/>
            <a:ext cx="82715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4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PASSKEY 9</a:t>
            </a:r>
            <a:r>
              <a:rPr lang="ko-KR" altLang="en-US" sz="24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주차 발표</a:t>
            </a:r>
            <a:endParaRPr lang="ko-KR" altLang="en-US" sz="24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D60A70A-D1AD-26BA-7D96-8E87D20FF5C2}"/>
              </a:ext>
            </a:extLst>
          </p:cNvPr>
          <p:cNvSpPr txBox="1">
            <a:spLocks/>
          </p:cNvSpPr>
          <p:nvPr/>
        </p:nvSpPr>
        <p:spPr>
          <a:xfrm>
            <a:off x="4076700" y="4761344"/>
            <a:ext cx="10134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algn="ctr" latinLnBrk="0">
              <a:spcBef>
                <a:spcPts val="100"/>
              </a:spcBef>
            </a:pPr>
            <a:r>
              <a:rPr lang="en-US" altLang="ko-KR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ICT </a:t>
            </a:r>
            <a:r>
              <a:rPr lang="ko-KR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기반 술래잡기 액티비티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7B17-52EB-85AF-743C-171037D59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554043B-78B2-C911-26B7-2E2060F003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B5862C9-0595-AF39-7B35-55A51675E235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UWB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센서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3CCCF-E476-DB97-16B9-C761A5EBA677}"/>
              </a:ext>
            </a:extLst>
          </p:cNvPr>
          <p:cNvSpPr txBox="1"/>
          <p:nvPr/>
        </p:nvSpPr>
        <p:spPr>
          <a:xfrm>
            <a:off x="2205663" y="3101068"/>
            <a:ext cx="13876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Q.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더 간단한 적외선 센서를 이용하지 않는 이유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A.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적외선 센서 기반은 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E2D8A-3D45-21B1-EC4C-92468C646B6A}"/>
              </a:ext>
            </a:extLst>
          </p:cNvPr>
          <p:cNvSpPr txBox="1"/>
          <p:nvPr/>
        </p:nvSpPr>
        <p:spPr>
          <a:xfrm>
            <a:off x="2918192" y="3966254"/>
            <a:ext cx="13876674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000" b="1">
                <a:latin typeface="Pretendard"/>
                <a:ea typeface="Pretendard"/>
                <a:cs typeface="Pretendard"/>
              </a:rPr>
              <a:t>[1] </a:t>
            </a:r>
            <a:r>
              <a:rPr lang="ko-KR" altLang="en-US" sz="2000" b="1">
                <a:latin typeface="Pretendard"/>
                <a:ea typeface="Pretendard"/>
                <a:cs typeface="Pretendard"/>
              </a:rPr>
              <a:t>게임 적합성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Pretendard"/>
                <a:ea typeface="Pretendard"/>
                <a:cs typeface="Pretendard"/>
              </a:rPr>
              <a:t>적외선의 경우</a:t>
            </a:r>
            <a:r>
              <a:rPr lang="en-US" altLang="ko-KR" sz="2000"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2000">
                <a:latin typeface="Pretendard"/>
                <a:ea typeface="Pretendard"/>
                <a:cs typeface="Pretendard"/>
              </a:rPr>
              <a:t>생존자가 수신기를 가려버리는 </a:t>
            </a:r>
            <a:r>
              <a:rPr lang="ko-KR" altLang="en-US" sz="2000" b="1">
                <a:latin typeface="Pretendard"/>
                <a:ea typeface="Pretendard"/>
                <a:cs typeface="Pretendard"/>
              </a:rPr>
              <a:t>반칙이 용이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Pretendard"/>
                <a:ea typeface="Pretendard"/>
                <a:cs typeface="Pretendard"/>
              </a:rPr>
              <a:t>적외선 센서 기반은 </a:t>
            </a:r>
            <a:r>
              <a:rPr lang="ko-KR" altLang="en-US" sz="2000" b="1">
                <a:latin typeface="Pretendard"/>
                <a:ea typeface="Pretendard"/>
                <a:cs typeface="Pretendard"/>
              </a:rPr>
              <a:t>정확한 조준실력까지 요구</a:t>
            </a:r>
            <a:r>
              <a:rPr lang="en-US" altLang="ko-KR" sz="2000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2000">
                <a:latin typeface="Pretendard"/>
                <a:ea typeface="Pretendard"/>
                <a:cs typeface="Pretendard"/>
              </a:rPr>
              <a:t>지향점과는 다름</a:t>
            </a:r>
            <a:r>
              <a:rPr lang="en-US" altLang="ko-KR" sz="2000">
                <a:latin typeface="Pretendard"/>
                <a:ea typeface="Pretendard"/>
                <a:cs typeface="Pretendard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7F4F8-2070-FE22-07D5-94FE41A9F174}"/>
              </a:ext>
            </a:extLst>
          </p:cNvPr>
          <p:cNvSpPr txBox="1"/>
          <p:nvPr/>
        </p:nvSpPr>
        <p:spPr>
          <a:xfrm>
            <a:off x="2571482" y="5433833"/>
            <a:ext cx="13876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반면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, UWB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센서 기반은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ABC2D-0B9D-C988-6934-986B7396D63A}"/>
              </a:ext>
            </a:extLst>
          </p:cNvPr>
          <p:cNvSpPr txBox="1"/>
          <p:nvPr/>
        </p:nvSpPr>
        <p:spPr>
          <a:xfrm>
            <a:off x="2889617" y="5902121"/>
            <a:ext cx="13876674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1">
                <a:latin typeface="Pretendard"/>
                <a:ea typeface="Pretendard"/>
                <a:cs typeface="Pretendard"/>
              </a:rPr>
              <a:t>[1] </a:t>
            </a:r>
            <a:r>
              <a:rPr lang="en-US" sz="2000" b="1" err="1">
                <a:latin typeface="Pretendard"/>
                <a:ea typeface="Pretendard"/>
                <a:cs typeface="Pretendard"/>
              </a:rPr>
              <a:t>외부</a:t>
            </a:r>
            <a:r>
              <a:rPr lang="en-US" sz="2000" b="1">
                <a:latin typeface="Pretendard"/>
                <a:ea typeface="Pretendard"/>
                <a:cs typeface="Pretendard"/>
              </a:rPr>
              <a:t> </a:t>
            </a:r>
            <a:r>
              <a:rPr lang="en-US" sz="2000" b="1" err="1">
                <a:latin typeface="Pretendard"/>
                <a:ea typeface="Pretendard"/>
                <a:cs typeface="Pretendard"/>
              </a:rPr>
              <a:t>환경에</a:t>
            </a:r>
            <a:r>
              <a:rPr lang="en-US" sz="2000" b="1">
                <a:latin typeface="Pretendard"/>
                <a:ea typeface="Pretendard"/>
                <a:cs typeface="Pretendard"/>
              </a:rPr>
              <a:t> </a:t>
            </a:r>
            <a:r>
              <a:rPr lang="en-US" sz="2000" b="1" err="1">
                <a:latin typeface="Pretendard"/>
                <a:ea typeface="Pretendard"/>
                <a:cs typeface="Pretendard"/>
              </a:rPr>
              <a:t>대한</a:t>
            </a:r>
            <a:r>
              <a:rPr lang="en-US" sz="2000" b="1">
                <a:latin typeface="Pretendard"/>
                <a:ea typeface="Pretendard"/>
                <a:cs typeface="Pretendard"/>
              </a:rPr>
              <a:t> </a:t>
            </a:r>
            <a:r>
              <a:rPr lang="en-US" sz="2000" b="1" err="1">
                <a:latin typeface="Pretendard"/>
                <a:ea typeface="Pretendard"/>
                <a:cs typeface="Pretendard"/>
              </a:rPr>
              <a:t>안정성</a:t>
            </a:r>
            <a:endParaRPr lang="en-US" sz="2000" err="1">
              <a:latin typeface="Pretendard"/>
              <a:ea typeface="Pretendard"/>
              <a:cs typeface="Pretendard"/>
            </a:endParaRPr>
          </a:p>
          <a:p>
            <a:pPr marL="342900" indent="-342900">
              <a:buFont typeface="Calibri,Sans-Serif"/>
              <a:buChar char="-"/>
            </a:pPr>
            <a:r>
              <a:rPr lang="en-US" sz="2000" err="1">
                <a:latin typeface="Pretendard"/>
                <a:ea typeface="Pretendard"/>
                <a:cs typeface="Pretendard"/>
              </a:rPr>
              <a:t>UWB는</a:t>
            </a:r>
            <a:r>
              <a:rPr lang="en-US" sz="2000">
                <a:latin typeface="Pretendard"/>
                <a:ea typeface="Pretendard"/>
                <a:cs typeface="Pretendard"/>
              </a:rPr>
              <a:t> </a:t>
            </a:r>
            <a:r>
              <a:rPr lang="en-US" sz="2000" err="1">
                <a:latin typeface="Pretendard"/>
                <a:ea typeface="Pretendard"/>
                <a:cs typeface="Pretendard"/>
              </a:rPr>
              <a:t>넓은</a:t>
            </a:r>
            <a:r>
              <a:rPr lang="en-US" sz="2000">
                <a:latin typeface="Pretendard"/>
                <a:ea typeface="Pretendard"/>
                <a:cs typeface="Pretendard"/>
              </a:rPr>
              <a:t> </a:t>
            </a:r>
            <a:r>
              <a:rPr lang="en-US" sz="2000" err="1">
                <a:latin typeface="Pretendard"/>
                <a:ea typeface="Pretendard"/>
                <a:cs typeface="Pretendard"/>
              </a:rPr>
              <a:t>주파수대역을</a:t>
            </a:r>
            <a:r>
              <a:rPr lang="en-US" sz="2000">
                <a:latin typeface="Pretendard"/>
                <a:ea typeface="Pretendard"/>
                <a:cs typeface="Pretendard"/>
              </a:rPr>
              <a:t> </a:t>
            </a:r>
            <a:r>
              <a:rPr lang="en-US" sz="2000" err="1">
                <a:latin typeface="Pretendard"/>
                <a:ea typeface="Pretendard"/>
                <a:cs typeface="Pretendard"/>
              </a:rPr>
              <a:t>사용하여</a:t>
            </a:r>
            <a:r>
              <a:rPr lang="en-US" sz="2000">
                <a:latin typeface="Pretendard"/>
                <a:ea typeface="Pretendard"/>
                <a:cs typeface="Pretendard"/>
              </a:rPr>
              <a:t> </a:t>
            </a:r>
            <a:r>
              <a:rPr lang="en-US" sz="2000" err="1">
                <a:latin typeface="Pretendard"/>
                <a:ea typeface="Pretendard"/>
                <a:cs typeface="Pretendard"/>
              </a:rPr>
              <a:t>신호가</a:t>
            </a:r>
            <a:r>
              <a:rPr lang="en-US" sz="2000">
                <a:latin typeface="Pretendard"/>
                <a:ea typeface="Pretendard"/>
                <a:cs typeface="Pretendard"/>
              </a:rPr>
              <a:t> </a:t>
            </a:r>
            <a:r>
              <a:rPr lang="en-US" sz="2000" err="1">
                <a:latin typeface="Pretendard"/>
                <a:ea typeface="Pretendard"/>
                <a:cs typeface="Pretendard"/>
              </a:rPr>
              <a:t>환경적</a:t>
            </a:r>
            <a:r>
              <a:rPr lang="en-US" sz="2000">
                <a:latin typeface="Pretendard"/>
                <a:ea typeface="Pretendard"/>
                <a:cs typeface="Pretendard"/>
              </a:rPr>
              <a:t> </a:t>
            </a:r>
            <a:r>
              <a:rPr lang="en-US" sz="2000" err="1">
                <a:latin typeface="Pretendard"/>
                <a:ea typeface="Pretendard"/>
                <a:cs typeface="Pretendard"/>
              </a:rPr>
              <a:t>간섭을</a:t>
            </a:r>
            <a:r>
              <a:rPr lang="en-US" sz="2000">
                <a:latin typeface="Pretendard"/>
                <a:ea typeface="Pretendard"/>
                <a:cs typeface="Pretendard"/>
              </a:rPr>
              <a:t> 덜 </a:t>
            </a:r>
            <a:r>
              <a:rPr lang="en-US" sz="2000" err="1">
                <a:latin typeface="Pretendard"/>
                <a:ea typeface="Pretendard"/>
                <a:cs typeface="Pretendard"/>
              </a:rPr>
              <a:t>받습니다</a:t>
            </a:r>
            <a:r>
              <a:rPr lang="en-US" sz="2000">
                <a:latin typeface="Pretendard"/>
                <a:ea typeface="Pretendard"/>
                <a:cs typeface="Pretendard"/>
              </a:rPr>
              <a:t>.</a:t>
            </a:r>
            <a:endParaRPr lang="en-US"/>
          </a:p>
          <a:p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r>
              <a:rPr lang="en-US" altLang="ko-KR" sz="2000" b="1">
                <a:latin typeface="Pretendard"/>
                <a:ea typeface="Pretendard"/>
                <a:cs typeface="Pretendard"/>
              </a:rPr>
              <a:t>[2] </a:t>
            </a:r>
            <a:r>
              <a:rPr lang="ko-KR" altLang="en-US" sz="2000" b="1">
                <a:latin typeface="Pretendard"/>
                <a:ea typeface="Pretendard"/>
                <a:cs typeface="Pretendard"/>
              </a:rPr>
              <a:t>정밀 측정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ko-KR" altLang="en-US" sz="2000">
                <a:latin typeface="Pretendard"/>
                <a:ea typeface="Pretendard"/>
                <a:cs typeface="Pretendard"/>
              </a:rPr>
              <a:t>추격 판정은 </a:t>
            </a:r>
            <a:r>
              <a:rPr lang="en-US" altLang="ko-KR" sz="2000">
                <a:latin typeface="Pretendard"/>
                <a:ea typeface="Pretendard"/>
                <a:cs typeface="Pretendard"/>
              </a:rPr>
              <a:t>‘</a:t>
            </a:r>
            <a:r>
              <a:rPr lang="ko-KR" altLang="en-US" sz="2000">
                <a:latin typeface="Pretendard"/>
                <a:ea typeface="Pretendard"/>
                <a:cs typeface="Pretendard"/>
              </a:rPr>
              <a:t>술래잡기</a:t>
            </a:r>
            <a:r>
              <a:rPr lang="en-US" altLang="ko-KR" sz="2000">
                <a:latin typeface="Pretendard"/>
                <a:ea typeface="Pretendard"/>
                <a:cs typeface="Pretendard"/>
              </a:rPr>
              <a:t>’ </a:t>
            </a:r>
            <a:r>
              <a:rPr lang="ko-KR" altLang="en-US" sz="2000">
                <a:latin typeface="Pretendard"/>
                <a:ea typeface="Pretendard"/>
                <a:cs typeface="Pretendard"/>
              </a:rPr>
              <a:t>게임에서 가장 엄밀하게 판정 </a:t>
            </a:r>
            <a:r>
              <a:rPr lang="ko-KR" altLang="en-US" sz="2000" err="1">
                <a:latin typeface="Pretendard"/>
                <a:ea typeface="Pretendard"/>
                <a:cs typeface="Pretendard"/>
              </a:rPr>
              <a:t>되어야하는</a:t>
            </a:r>
            <a:r>
              <a:rPr lang="ko-KR" altLang="en-US" sz="2000">
                <a:latin typeface="Pretendard"/>
                <a:ea typeface="Pretendard"/>
                <a:cs typeface="Pretendard"/>
              </a:rPr>
              <a:t> 부분 (그렇지 않다면, 게임의 재미를 해침)</a:t>
            </a:r>
            <a:endParaRPr lang="en-US" altLang="ko-KR" sz="2000">
              <a:latin typeface="Pretendard"/>
              <a:ea typeface="Pretendard"/>
              <a:cs typeface="Pretendard"/>
            </a:endParaRPr>
          </a:p>
        </p:txBody>
      </p:sp>
      <p:pic>
        <p:nvPicPr>
          <p:cNvPr id="3" name="그림 2" descr="원, 스크린샷, 그래픽, 로고이(가) 표시된 사진&#10;&#10;자동 생성된 설명">
            <a:extLst>
              <a:ext uri="{FF2B5EF4-FFF2-40B4-BE49-F238E27FC236}">
                <a16:creationId xmlns:a16="http://schemas.microsoft.com/office/drawing/2014/main" id="{1FE2A721-7369-9C9B-A1CB-D20731EB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989" y="1809193"/>
            <a:ext cx="3058762" cy="2720069"/>
          </a:xfrm>
          <a:prstGeom prst="rect">
            <a:avLst/>
          </a:prstGeom>
        </p:spPr>
      </p:pic>
      <p:pic>
        <p:nvPicPr>
          <p:cNvPr id="11" name="그림 10" descr="회로 구성요소, 전자 부품, 패시브 회로 부품, 읽기 전용 메모리이(가) 표시된 사진&#10;&#10;자동 생성된 설명">
            <a:extLst>
              <a:ext uri="{FF2B5EF4-FFF2-40B4-BE49-F238E27FC236}">
                <a16:creationId xmlns:a16="http://schemas.microsoft.com/office/drawing/2014/main" id="{6CCE7E2A-86D2-138A-7A8D-35EEB2EC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606" y="3961101"/>
            <a:ext cx="3400426" cy="32257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AC6D6E-82EC-7058-BD9D-00F3EFF3BE09}"/>
              </a:ext>
            </a:extLst>
          </p:cNvPr>
          <p:cNvSpPr txBox="1"/>
          <p:nvPr/>
        </p:nvSpPr>
        <p:spPr>
          <a:xfrm>
            <a:off x="13003481" y="4141519"/>
            <a:ext cx="25383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00" b="1">
                <a:solidFill>
                  <a:srgbClr val="FF0000"/>
                </a:solidFill>
                <a:latin typeface="Pretendard Medium"/>
                <a:ea typeface="Pretendard Medium"/>
                <a:cs typeface="Pretendard Medium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2002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6CA4-326F-4F5C-75B3-F4CD131C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D1115B49-57DA-3CF4-0DF0-44C9A9E7F5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5D0665F-94E0-9832-8731-4E2D78BB12AF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UWB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센서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03ACE-4944-9FA2-7B40-C878423C2754}"/>
              </a:ext>
            </a:extLst>
          </p:cNvPr>
          <p:cNvSpPr txBox="1"/>
          <p:nvPr/>
        </p:nvSpPr>
        <p:spPr>
          <a:xfrm>
            <a:off x="2205663" y="3101068"/>
            <a:ext cx="1387667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Q. UWB </a:t>
            </a:r>
            <a:r>
              <a:rPr lang="en-US" altLang="ko-KR" sz="2400" b="1" err="1">
                <a:latin typeface="Pretendard" panose="02000503000000020004" charset="-127"/>
                <a:ea typeface="Pretendard" panose="02000503000000020004" charset="-127"/>
              </a:rPr>
              <a:t>센서의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 </a:t>
            </a:r>
            <a:r>
              <a:rPr lang="en-US" altLang="ko-KR" sz="2400" b="1" err="1">
                <a:latin typeface="Pretendard" panose="02000503000000020004" charset="-127"/>
                <a:ea typeface="Pretendard" panose="02000503000000020004" charset="-127"/>
              </a:rPr>
              <a:t>단점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 및 </a:t>
            </a:r>
            <a:r>
              <a:rPr lang="en-US" altLang="ko-KR" sz="2400" b="1" err="1">
                <a:latin typeface="Pretendard" panose="02000503000000020004" charset="-127"/>
                <a:ea typeface="Pretendard" panose="02000503000000020004" charset="-127"/>
              </a:rPr>
              <a:t>보완방법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A.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9FB8E-54F2-EF61-A6E8-6EA87D260877}"/>
              </a:ext>
            </a:extLst>
          </p:cNvPr>
          <p:cNvSpPr txBox="1"/>
          <p:nvPr/>
        </p:nvSpPr>
        <p:spPr>
          <a:xfrm>
            <a:off x="2680438" y="6996650"/>
            <a:ext cx="13876674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000" b="1">
                <a:latin typeface="Pretendard" panose="02000503000000020004" charset="-127"/>
                <a:ea typeface="Pretendard" panose="02000503000000020004" charset="-127"/>
              </a:rPr>
              <a:t>[1] </a:t>
            </a:r>
            <a:r>
              <a:rPr lang="ko-KR" altLang="en-US" sz="2000" b="1">
                <a:latin typeface="Pretendard" panose="02000503000000020004" charset="-127"/>
                <a:ea typeface="Pretendard" panose="02000503000000020004" charset="-127"/>
              </a:rPr>
              <a:t>측정 오차</a:t>
            </a:r>
            <a:endParaRPr lang="en-US" altLang="ko-KR" sz="20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Wi-Fi</a:t>
            </a:r>
            <a:r>
              <a:rPr lang="ko-KR" altLang="en-US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나 </a:t>
            </a:r>
            <a:r>
              <a:rPr lang="en-US" altLang="ko-KR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BLE</a:t>
            </a:r>
            <a:r>
              <a:rPr lang="ko-KR" altLang="en-US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보단 측정 오차가 적지만 여전히 측정 오차가 존재</a:t>
            </a:r>
            <a:r>
              <a:rPr lang="en-US" altLang="ko-KR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실내에 장애물이 있는 환경에서 측정하였을 때 최대 </a:t>
            </a:r>
            <a:r>
              <a:rPr lang="en-US" altLang="ko-KR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67cm</a:t>
            </a:r>
            <a:r>
              <a:rPr lang="ko-KR" altLang="en-US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의 위치 오차가 발생하였음을 논문으로 확인함</a:t>
            </a:r>
            <a:r>
              <a:rPr lang="en-US" altLang="ko-KR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.</a:t>
            </a:r>
          </a:p>
          <a:p>
            <a:endParaRPr lang="en-US" altLang="ko-KR" sz="2000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r>
              <a:rPr lang="en-US" altLang="ko-KR" sz="2000" b="1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[2] </a:t>
            </a:r>
            <a:r>
              <a:rPr lang="ko-KR" altLang="en-US" sz="2000" b="1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자료 부족</a:t>
            </a:r>
            <a:endParaRPr lang="en-US" altLang="ko-KR" sz="20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원래 군사용으로 이용되는 것이었기에 민간에 이용된 지 얼마 되지 않아</a:t>
            </a:r>
            <a:r>
              <a:rPr lang="en-US" altLang="ko-KR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, </a:t>
            </a:r>
            <a:r>
              <a:rPr lang="ko-KR" altLang="en-US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자료가 부족함</a:t>
            </a:r>
            <a:r>
              <a:rPr lang="en-US" altLang="ko-KR" sz="20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7F1391-E832-EE93-1B7E-590889614ACB}"/>
              </a:ext>
            </a:extLst>
          </p:cNvPr>
          <p:cNvGrpSpPr/>
          <p:nvPr/>
        </p:nvGrpSpPr>
        <p:grpSpPr>
          <a:xfrm>
            <a:off x="2912667" y="3712015"/>
            <a:ext cx="9144000" cy="2862969"/>
            <a:chOff x="2680438" y="3676633"/>
            <a:chExt cx="9144000" cy="286296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A9272CD-E0D1-3F23-B977-EAEE8960D963}"/>
                </a:ext>
              </a:extLst>
            </p:cNvPr>
            <p:cNvGrpSpPr/>
            <p:nvPr/>
          </p:nvGrpSpPr>
          <p:grpSpPr>
            <a:xfrm>
              <a:off x="2680438" y="3676633"/>
              <a:ext cx="6086191" cy="2493637"/>
              <a:chOff x="2680438" y="3676633"/>
              <a:chExt cx="6463562" cy="293373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94BCA09-3853-6083-327A-F4D2DCC26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0438" y="3676633"/>
                <a:ext cx="6463562" cy="2933733"/>
              </a:xfrm>
              <a:prstGeom prst="rect">
                <a:avLst/>
              </a:prstGeom>
            </p:spPr>
          </p:pic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CCEBB3D-E8B1-846A-5D6A-F36C49655728}"/>
                  </a:ext>
                </a:extLst>
              </p:cNvPr>
              <p:cNvCxnSpPr/>
              <p:nvPr/>
            </p:nvCxnSpPr>
            <p:spPr>
              <a:xfrm>
                <a:off x="3875314" y="4949371"/>
                <a:ext cx="238034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F120C9-CEFC-AB2F-66C7-24539E3EB241}"/>
                </a:ext>
              </a:extLst>
            </p:cNvPr>
            <p:cNvSpPr txBox="1"/>
            <p:nvPr/>
          </p:nvSpPr>
          <p:spPr>
            <a:xfrm>
              <a:off x="2680438" y="6170270"/>
              <a:ext cx="914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err="1">
                  <a:latin typeface="Pretendard" panose="02000503000000020004" charset="-127"/>
                  <a:ea typeface="Pretendard" panose="02000503000000020004" charset="-127"/>
                  <a:cs typeface="Pretendard" panose="02000503000000020004" charset="-127"/>
                </a:rPr>
                <a:t>한국측량학회</a:t>
              </a:r>
              <a:r>
                <a:rPr lang="ko-KR" altLang="en-US" sz="1800">
                  <a:latin typeface="Pretendard" panose="02000503000000020004" charset="-127"/>
                  <a:ea typeface="Pretendard" panose="02000503000000020004" charset="-127"/>
                  <a:cs typeface="Pretendard" panose="02000503000000020004" charset="-127"/>
                </a:rPr>
                <a:t> </a:t>
              </a:r>
              <a:r>
                <a:rPr lang="en-US" altLang="ko-KR" sz="1800">
                  <a:latin typeface="Pretendard" panose="02000503000000020004" charset="-127"/>
                  <a:ea typeface="Pretendard" panose="02000503000000020004" charset="-127"/>
                  <a:cs typeface="Pretendard" panose="02000503000000020004" charset="-127"/>
                </a:rPr>
                <a:t>2023.10</a:t>
              </a:r>
              <a:endParaRPr lang="ko-KR" altLang="en-US">
                <a:latin typeface="Pretendard" panose="02000503000000020004" charset="-127"/>
                <a:ea typeface="Pretendard" panose="0200050300000002000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36DC41D-71BE-2BF3-691B-05FF1431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487" y="2764548"/>
            <a:ext cx="5454367" cy="43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7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A080E-9B5C-19C4-0738-EA55F7984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DC5FEEA-0FF5-8E50-1CAB-3EB330F685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BE6D338-5542-F8ED-D041-ED868AFB44C7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UWB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센서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7256-EC8D-FDB9-1F59-34377A5D3E81}"/>
              </a:ext>
            </a:extLst>
          </p:cNvPr>
          <p:cNvSpPr txBox="1"/>
          <p:nvPr/>
        </p:nvSpPr>
        <p:spPr>
          <a:xfrm>
            <a:off x="2205663" y="3101068"/>
            <a:ext cx="13876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Q.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현재는 어떤 기법으로 해당 오차를 해결하고 있는가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?</a:t>
            </a:r>
          </a:p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A. CNN+LSTM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모델 이용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17AD2-324F-54C0-80D9-09E0160B6482}"/>
              </a:ext>
            </a:extLst>
          </p:cNvPr>
          <p:cNvSpPr txBox="1"/>
          <p:nvPr/>
        </p:nvSpPr>
        <p:spPr>
          <a:xfrm>
            <a:off x="2672415" y="7596111"/>
            <a:ext cx="134099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CNN-LSTM 모델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:</a:t>
            </a:r>
            <a:r>
              <a:rPr 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ko-KR" sz="2400" b="1" err="1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CNN의</a:t>
            </a:r>
            <a:r>
              <a:rPr lang="ko-KR" sz="2400" b="1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공간적 특징 추출</a:t>
            </a:r>
            <a:r>
              <a:rPr 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과 </a:t>
            </a:r>
            <a:r>
              <a:rPr lang="ko-KR" sz="2400" b="1" err="1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LSTM의</a:t>
            </a:r>
            <a:r>
              <a:rPr lang="ko-KR" sz="2400" b="1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시간적 특징 반영</a:t>
            </a:r>
            <a:r>
              <a:rPr 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을 결합한 구조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CNN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Layer</a:t>
            </a:r>
            <a:r>
              <a:rPr 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에서 입력 데이터의 인접 데이터를 통해 주요 특징을 추출하고, 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LSTM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Layer</a:t>
            </a:r>
            <a:r>
              <a:rPr lang="ko-KR" sz="24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에서 시계열 정보를 학습하여 예측에 활용합니다.</a:t>
            </a:r>
            <a:endParaRPr 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pic>
        <p:nvPicPr>
          <p:cNvPr id="7" name="그림 6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1359937-DC2F-C62D-09AE-50E1292E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7" r="-142" b="-3911"/>
          <a:stretch/>
        </p:blipFill>
        <p:spPr>
          <a:xfrm>
            <a:off x="10714902" y="4358644"/>
            <a:ext cx="5367435" cy="3122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A85C13-ADDA-85BD-CC4F-4A661F649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717" y="3233677"/>
            <a:ext cx="6157804" cy="954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03E17A-2BD1-0AEA-66B0-F4308C15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67" y="4382622"/>
            <a:ext cx="7588666" cy="2976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387733-278A-3B9A-8A64-8491975678BF}"/>
              </a:ext>
            </a:extLst>
          </p:cNvPr>
          <p:cNvSpPr txBox="1"/>
          <p:nvPr/>
        </p:nvSpPr>
        <p:spPr>
          <a:xfrm>
            <a:off x="6607899" y="400324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IEEE</a:t>
            </a:r>
            <a:r>
              <a:rPr lang="ko-KR" altLang="en-US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en-US" altLang="ko-KR" err="1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Changhui</a:t>
            </a:r>
            <a:r>
              <a:rPr lang="ko-KR" altLang="en-US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en-US" altLang="ko-KR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J.</a:t>
            </a:r>
            <a:r>
              <a:rPr lang="ko-KR" altLang="en-US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en-US" altLang="ko-KR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et al.</a:t>
            </a:r>
            <a:r>
              <a:rPr lang="ko-KR" altLang="en-US" sz="18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en-US" altLang="ko-KR" sz="18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2020.10</a:t>
            </a:r>
            <a:endParaRPr lang="ko-KR" altLang="en-US">
              <a:latin typeface="Pretendard" panose="02000503000000020004" charset="-127"/>
              <a:ea typeface="Pretendard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03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C1FF-1213-A40D-0DD4-66F9B3DB6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985A693-49A8-B5F6-3840-D7E82DF70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655DD-A937-2501-6202-9BC71088A08E}"/>
              </a:ext>
            </a:extLst>
          </p:cNvPr>
          <p:cNvSpPr txBox="1"/>
          <p:nvPr/>
        </p:nvSpPr>
        <p:spPr>
          <a:xfrm>
            <a:off x="2205663" y="3101068"/>
            <a:ext cx="13876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Q.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현재는 어떤 기법으로 해당 오차를 해결하고 있는가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?</a:t>
            </a:r>
          </a:p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A. Attention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 모델 이용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CC5E4940-DBC3-642F-514E-DAF8EFC91301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UWB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센서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754DB7-CA39-B135-21C3-47EB5D8B3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84" y="4162879"/>
            <a:ext cx="5499680" cy="369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682CF-7820-AACD-8C5C-E3B0C80F7FB9}"/>
              </a:ext>
            </a:extLst>
          </p:cNvPr>
          <p:cNvSpPr txBox="1"/>
          <p:nvPr/>
        </p:nvSpPr>
        <p:spPr>
          <a:xfrm>
            <a:off x="2862008" y="8048535"/>
            <a:ext cx="134099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UWB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센서의 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CIR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 데이터를 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Multi-head Attention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모델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에 넣어 </a:t>
            </a:r>
            <a:r>
              <a:rPr lang="ko-KR" altLang="en-US" sz="2400" err="1">
                <a:latin typeface="Pretendard" panose="02000503000000020004" charset="-127"/>
                <a:ea typeface="Pretendard" panose="02000503000000020004" charset="-127"/>
              </a:rPr>
              <a:t>집중해야할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 부분을 찾고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,</a:t>
            </a:r>
          </a:p>
          <a:p>
            <a:pPr marL="342900" indent="-342900">
              <a:buFontTx/>
              <a:buChar char="-"/>
            </a:pP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MLP(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다층 </a:t>
            </a:r>
            <a:r>
              <a:rPr lang="ko-KR" altLang="en-US" sz="2400" b="1" err="1">
                <a:latin typeface="Pretendard" panose="02000503000000020004" charset="-127"/>
                <a:ea typeface="Pretendard" panose="02000503000000020004" charset="-127"/>
              </a:rPr>
              <a:t>퍼셉트론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)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을 통해 특징을 처리하여 </a:t>
            </a:r>
            <a:r>
              <a:rPr lang="en-US" altLang="ko-KR" sz="2400" err="1">
                <a:latin typeface="Pretendard" panose="02000503000000020004" charset="-127"/>
                <a:ea typeface="Pretendard" panose="02000503000000020004" charset="-127"/>
              </a:rPr>
              <a:t>Softmax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 활성화 함수를 통해 분류를 수행한다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D208FF-4CCA-25FD-96C2-250066144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289" y="3311011"/>
            <a:ext cx="5735027" cy="21351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26A443-D92E-029E-DB3B-16AB163BE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289" y="5676988"/>
            <a:ext cx="5735027" cy="2189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5449C6-1EBA-2CD2-CDD5-FECF01513474}"/>
              </a:ext>
            </a:extLst>
          </p:cNvPr>
          <p:cNvSpPr txBox="1"/>
          <p:nvPr/>
        </p:nvSpPr>
        <p:spPr>
          <a:xfrm>
            <a:off x="6558085" y="388417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아주대</a:t>
            </a:r>
            <a:r>
              <a:rPr lang="ko-KR" altLang="en-US" sz="18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en-US" altLang="ko-KR" sz="18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2024.03</a:t>
            </a:r>
            <a:endParaRPr lang="ko-KR" altLang="en-US">
              <a:latin typeface="Pretendard" panose="02000503000000020004" charset="-127"/>
              <a:ea typeface="Pretendard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3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DE56D-E4A3-AD58-F1B1-C22C51790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AFB0352C-EF3C-E490-8792-BC70A76621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27BD4-CEE5-1CEE-CA33-294B6B4AE929}"/>
              </a:ext>
            </a:extLst>
          </p:cNvPr>
          <p:cNvSpPr txBox="1"/>
          <p:nvPr/>
        </p:nvSpPr>
        <p:spPr>
          <a:xfrm>
            <a:off x="2205663" y="3101068"/>
            <a:ext cx="13876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Q.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어떻게 오차를 줄일 계획인가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?</a:t>
            </a:r>
          </a:p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A.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신호 간 간섭 감소를 위한 </a:t>
            </a:r>
            <a:r>
              <a:rPr lang="ko-KR" altLang="en-US" sz="2400" b="1" err="1">
                <a:latin typeface="Pretendard" panose="02000503000000020004" charset="-127"/>
                <a:ea typeface="Pretendard" panose="02000503000000020004" charset="-127"/>
              </a:rPr>
              <a:t>전처리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 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+ CNN-LSTM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모델 정확도 향상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147211A-8516-2591-3D13-A42AABDFE19F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UWB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센서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C09C9E-2E2C-75B9-5B19-2FD16FB0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89" y="4018428"/>
            <a:ext cx="4576912" cy="3597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6EC449-6FB1-1084-E891-0247606D2A62}"/>
              </a:ext>
            </a:extLst>
          </p:cNvPr>
          <p:cNvSpPr txBox="1"/>
          <p:nvPr/>
        </p:nvSpPr>
        <p:spPr>
          <a:xfrm>
            <a:off x="5253384" y="7860457"/>
            <a:ext cx="134099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오차 발생에 대한 정확한 이해를 바탕으로 조건별 필터 적용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전처리를 위한 필터링 알고리즘 이용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 ex)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칼만 필터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CNN-LSTM 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모델 정확도 향상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A59B1D-3A9B-B038-1B64-44E175B04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87" y="4176476"/>
            <a:ext cx="5008713" cy="33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3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A9E9C-0062-F433-735E-DAE47A00D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241D2964-94F0-DADE-4F36-1A4B355D7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BED32-8B6F-6688-227A-40EC0FC7B9DA}"/>
              </a:ext>
            </a:extLst>
          </p:cNvPr>
          <p:cNvSpPr txBox="1"/>
          <p:nvPr/>
        </p:nvSpPr>
        <p:spPr>
          <a:xfrm>
            <a:off x="2205663" y="3101068"/>
            <a:ext cx="1387667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Q.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벽을 사이에 둔 경우는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?</a:t>
            </a:r>
          </a:p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A.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현재 거리 산정으로 계획하였기에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,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보이지 않아도 약 1m 내외 시 알림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4BC1EF8-ECB1-9260-CEEC-9CD9C0884D11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UWB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센서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F49B5-0CBB-380A-FE01-94CF67963AFE}"/>
              </a:ext>
            </a:extLst>
          </p:cNvPr>
          <p:cNvSpPr txBox="1"/>
          <p:nvPr/>
        </p:nvSpPr>
        <p:spPr>
          <a:xfrm>
            <a:off x="5777509" y="8125480"/>
            <a:ext cx="79788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latin typeface="Pretendard"/>
                <a:ea typeface="Pretendard"/>
                <a:cs typeface="Pretendard"/>
              </a:rPr>
              <a:t>장애물과 상관없이 일정 범위 안의 술래를 감지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75AF18-8BB5-5D64-0411-DBD454E11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70" y="4162879"/>
            <a:ext cx="5936660" cy="357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0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0C52C-91C3-8AAA-12C8-582D18B0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B2BF55A-A012-BE67-5781-69B4CA6912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7AE43-D8B1-4017-A63B-F3309E313AC0}"/>
              </a:ext>
            </a:extLst>
          </p:cNvPr>
          <p:cNvSpPr txBox="1"/>
          <p:nvPr/>
        </p:nvSpPr>
        <p:spPr>
          <a:xfrm>
            <a:off x="2205663" y="3101068"/>
            <a:ext cx="13876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Q.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단말기는 무엇이고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,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어떻게 만들 것인가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?</a:t>
            </a:r>
          </a:p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A.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베타 테스트용으로 공기계를 이용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,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추후에 발전시켜 자체 단말기 제작 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1926B12-62C0-BADA-CC73-2A0023DF67FB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단말기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E11111-9379-2BC8-A5C9-ECFCA05B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50" y="4563106"/>
            <a:ext cx="4696886" cy="31874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A65E46-9132-64CD-22A6-38DE18C4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823" y="4563107"/>
            <a:ext cx="5365399" cy="3179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3136ED-6D15-350D-46BF-2968D8188963}"/>
              </a:ext>
            </a:extLst>
          </p:cNvPr>
          <p:cNvSpPr txBox="1"/>
          <p:nvPr/>
        </p:nvSpPr>
        <p:spPr>
          <a:xfrm>
            <a:off x="10039915" y="7946974"/>
            <a:ext cx="47391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예상 단말기 디자인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FE2C9-E47B-C7A0-FA7B-3A35ACBB4145}"/>
              </a:ext>
            </a:extLst>
          </p:cNvPr>
          <p:cNvSpPr txBox="1"/>
          <p:nvPr/>
        </p:nvSpPr>
        <p:spPr>
          <a:xfrm>
            <a:off x="3466876" y="7945202"/>
            <a:ext cx="49246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Pretendard"/>
                <a:ea typeface="Pretendard"/>
                <a:cs typeface="Pretendard"/>
              </a:rPr>
              <a:t>베타 테스트를 위한 공기계</a:t>
            </a:r>
            <a:endParaRPr lang="ko-KR" altLang="en-US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272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C70F03-F237-9F03-F7FC-888CA6AD4B0B}"/>
              </a:ext>
            </a:extLst>
          </p:cNvPr>
          <p:cNvSpPr/>
          <p:nvPr/>
        </p:nvSpPr>
        <p:spPr>
          <a:xfrm>
            <a:off x="6825888" y="7147560"/>
            <a:ext cx="2438400" cy="1463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UWB + ESP32</a:t>
            </a:r>
          </a:p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Tag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AD7D32-4DB0-16D1-42E8-14B2D721DC1F}"/>
              </a:ext>
            </a:extLst>
          </p:cNvPr>
          <p:cNvSpPr/>
          <p:nvPr/>
        </p:nvSpPr>
        <p:spPr>
          <a:xfrm>
            <a:off x="2441576" y="7147560"/>
            <a:ext cx="2438400" cy="1463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UWB + ESP32</a:t>
            </a:r>
          </a:p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Anchor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252878-D687-E922-E1AA-575EC9053D0A}"/>
              </a:ext>
            </a:extLst>
          </p:cNvPr>
          <p:cNvSpPr/>
          <p:nvPr/>
        </p:nvSpPr>
        <p:spPr>
          <a:xfrm>
            <a:off x="11493138" y="4061460"/>
            <a:ext cx="1558231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200" b="1">
                <a:latin typeface="Pretendard"/>
                <a:ea typeface="Pretendard"/>
                <a:cs typeface="Pretendard"/>
              </a:rPr>
              <a:t>Server</a:t>
            </a:r>
          </a:p>
          <a:p>
            <a:pPr algn="ctr"/>
            <a:r>
              <a:rPr lang="en-US" altLang="ko-KR" b="1">
                <a:latin typeface="Pretendard"/>
                <a:ea typeface="Pretendard"/>
                <a:cs typeface="Pretendard"/>
              </a:rPr>
              <a:t>computer</a:t>
            </a:r>
            <a:endParaRPr lang="en-US" altLang="ko-KR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0E8126-9338-B3A2-5C50-D8C5F4A64AA8}"/>
              </a:ext>
            </a:extLst>
          </p:cNvPr>
          <p:cNvSpPr/>
          <p:nvPr/>
        </p:nvSpPr>
        <p:spPr>
          <a:xfrm>
            <a:off x="5473338" y="3817620"/>
            <a:ext cx="2057400" cy="13258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Wi-Fi Router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B6D485-719D-70C1-CD1F-0F222C7376E6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7530738" y="4480560"/>
            <a:ext cx="3962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F3F826-807B-98B2-8D83-4D01E8617FA5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V="1">
            <a:off x="3660776" y="5143500"/>
            <a:ext cx="2841262" cy="20040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9E0C9B-8EC6-1617-B551-397D073D86A6}"/>
              </a:ext>
            </a:extLst>
          </p:cNvPr>
          <p:cNvSpPr/>
          <p:nvPr/>
        </p:nvSpPr>
        <p:spPr>
          <a:xfrm>
            <a:off x="11062551" y="6911342"/>
            <a:ext cx="2590798" cy="17525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err="1">
                <a:latin typeface="Pretendard" panose="02000503000000020004" charset="-127"/>
                <a:ea typeface="Pretendard" panose="02000503000000020004" charset="-127"/>
              </a:rPr>
              <a:t>센서값</a:t>
            </a:r>
            <a:r>
              <a:rPr lang="ko-KR" altLang="en-US" sz="3200">
                <a:latin typeface="Pretendard" panose="02000503000000020004" charset="-127"/>
                <a:ea typeface="Pretendard" panose="02000503000000020004" charset="-127"/>
              </a:rPr>
              <a:t> 보정</a:t>
            </a:r>
            <a:endParaRPr lang="en-US" altLang="ko-KR" sz="3200">
              <a:latin typeface="Pretendard" panose="02000503000000020004" charset="-127"/>
              <a:ea typeface="Pretendard" panose="02000503000000020004" charset="-127"/>
            </a:endParaRPr>
          </a:p>
          <a:p>
            <a:pPr algn="ctr"/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AI Model</a:t>
            </a:r>
            <a:endParaRPr lang="ko-KR" altLang="en-US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1BBA39-ED6E-42F9-6FFD-916D15E5BD9D}"/>
              </a:ext>
            </a:extLst>
          </p:cNvPr>
          <p:cNvCxnSpPr>
            <a:cxnSpLocks/>
          </p:cNvCxnSpPr>
          <p:nvPr/>
        </p:nvCxnSpPr>
        <p:spPr>
          <a:xfrm>
            <a:off x="12530397" y="4899660"/>
            <a:ext cx="0" cy="201168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7A46526-2DCE-8648-C40B-614B15C1D68F}"/>
              </a:ext>
            </a:extLst>
          </p:cNvPr>
          <p:cNvCxnSpPr>
            <a:cxnSpLocks/>
          </p:cNvCxnSpPr>
          <p:nvPr/>
        </p:nvCxnSpPr>
        <p:spPr>
          <a:xfrm flipV="1">
            <a:off x="12026538" y="4899660"/>
            <a:ext cx="0" cy="2011682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319DEC-9C9A-A557-9118-0D4DA7AFD4F5}"/>
              </a:ext>
            </a:extLst>
          </p:cNvPr>
          <p:cNvSpPr/>
          <p:nvPr/>
        </p:nvSpPr>
        <p:spPr>
          <a:xfrm>
            <a:off x="11182591" y="2590800"/>
            <a:ext cx="2179323" cy="14706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Game Algorithm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A3FBAD-9AE6-CFC2-CCF1-B97007ADDEDA}"/>
              </a:ext>
            </a:extLst>
          </p:cNvPr>
          <p:cNvSpPr/>
          <p:nvPr/>
        </p:nvSpPr>
        <p:spPr>
          <a:xfrm>
            <a:off x="4899684" y="7528560"/>
            <a:ext cx="1576342" cy="108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Pretendard" panose="02000503000000020004" charset="-127"/>
                <a:ea typeface="Pretendard" panose="02000503000000020004" charset="-127"/>
              </a:rPr>
              <a:t>단말기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713C87-1A32-F0E0-5962-09D76CC2675A}"/>
              </a:ext>
            </a:extLst>
          </p:cNvPr>
          <p:cNvSpPr/>
          <p:nvPr/>
        </p:nvSpPr>
        <p:spPr>
          <a:xfrm>
            <a:off x="9294768" y="7528560"/>
            <a:ext cx="1576342" cy="108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Pretendard" panose="02000503000000020004" charset="-127"/>
                <a:ea typeface="Pretendard" panose="02000503000000020004" charset="-127"/>
              </a:rPr>
              <a:t>단말기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7664752-F405-9715-6B51-03697517887C}"/>
              </a:ext>
            </a:extLst>
          </p:cNvPr>
          <p:cNvCxnSpPr>
            <a:cxnSpLocks/>
            <a:stCxn id="7" idx="1"/>
            <a:endCxn id="14" idx="0"/>
          </p:cNvCxnSpPr>
          <p:nvPr/>
        </p:nvCxnSpPr>
        <p:spPr>
          <a:xfrm flipH="1">
            <a:off x="10056163" y="4480560"/>
            <a:ext cx="1436975" cy="249137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F5EACA2-ECF9-031E-35B1-39C30DEB301F}"/>
              </a:ext>
            </a:extLst>
          </p:cNvPr>
          <p:cNvCxnSpPr>
            <a:cxnSpLocks/>
            <a:stCxn id="7" idx="1"/>
            <a:endCxn id="12" idx="0"/>
          </p:cNvCxnSpPr>
          <p:nvPr/>
        </p:nvCxnSpPr>
        <p:spPr>
          <a:xfrm flipH="1">
            <a:off x="5722259" y="4480560"/>
            <a:ext cx="5770879" cy="249137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7B2CC9A-1A31-6E62-4D92-1E1FB8C8F115}"/>
              </a:ext>
            </a:extLst>
          </p:cNvPr>
          <p:cNvSpPr txBox="1"/>
          <p:nvPr/>
        </p:nvSpPr>
        <p:spPr>
          <a:xfrm>
            <a:off x="1142182" y="8681204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err="1">
                <a:latin typeface="Pretendard" panose="02000503000000020004" charset="-127"/>
                <a:ea typeface="Pretendard" panose="02000503000000020004" charset="-127"/>
              </a:rPr>
              <a:t>스케쥴링하여</a:t>
            </a:r>
            <a:r>
              <a:rPr lang="ko-KR" altLang="en-US" b="1">
                <a:latin typeface="Pretendard" panose="02000503000000020004" charset="-127"/>
                <a:ea typeface="Pretendard" panose="02000503000000020004" charset="-127"/>
              </a:rPr>
              <a:t> 간섭 처리</a:t>
            </a:r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1B0CC704-13CE-F603-B8A1-F03091C067BB}"/>
              </a:ext>
            </a:extLst>
          </p:cNvPr>
          <p:cNvCxnSpPr>
            <a:stCxn id="6" idx="2"/>
            <a:endCxn id="2" idx="2"/>
          </p:cNvCxnSpPr>
          <p:nvPr/>
        </p:nvCxnSpPr>
        <p:spPr>
          <a:xfrm rot="16200000" flipH="1">
            <a:off x="5852932" y="6418444"/>
            <a:ext cx="12700" cy="4384312"/>
          </a:xfrm>
          <a:prstGeom prst="curvedConnector3">
            <a:avLst>
              <a:gd name="adj1" fmla="val 3600000"/>
            </a:avLst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7602D0F-3D65-C2E4-5675-F68FB79E63B5}"/>
              </a:ext>
            </a:extLst>
          </p:cNvPr>
          <p:cNvSpPr txBox="1"/>
          <p:nvPr/>
        </p:nvSpPr>
        <p:spPr>
          <a:xfrm>
            <a:off x="9110647" y="4024938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UDP</a:t>
            </a:r>
            <a:endParaRPr lang="ko-KR" altLang="en-US" sz="2400" b="1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62CAB8-57E2-E75D-E914-BD2EB31E440F}"/>
              </a:ext>
            </a:extLst>
          </p:cNvPr>
          <p:cNvSpPr/>
          <p:nvPr/>
        </p:nvSpPr>
        <p:spPr>
          <a:xfrm>
            <a:off x="14435396" y="3673656"/>
            <a:ext cx="2170486" cy="16138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latin typeface="Pretendard" panose="02000503000000020004" charset="-127"/>
                <a:ea typeface="Pretendard" panose="02000503000000020004" charset="-127"/>
              </a:rPr>
              <a:t>DB</a:t>
            </a:r>
            <a:endParaRPr lang="ko-KR" altLang="en-US" sz="3200">
              <a:latin typeface="Pretendard" panose="02000503000000020004" charset="-127"/>
              <a:ea typeface="Pretendard" panose="0200050300000002000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87D2E83-F248-1743-9105-043E8164ED7F}"/>
              </a:ext>
            </a:extLst>
          </p:cNvPr>
          <p:cNvCxnSpPr>
            <a:cxnSpLocks/>
          </p:cNvCxnSpPr>
          <p:nvPr/>
        </p:nvCxnSpPr>
        <p:spPr>
          <a:xfrm flipV="1">
            <a:off x="13050734" y="4208963"/>
            <a:ext cx="1381396" cy="380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559541B-4AA5-3394-4CC4-689336E64669}"/>
              </a:ext>
            </a:extLst>
          </p:cNvPr>
          <p:cNvCxnSpPr>
            <a:cxnSpLocks/>
          </p:cNvCxnSpPr>
          <p:nvPr/>
        </p:nvCxnSpPr>
        <p:spPr>
          <a:xfrm flipH="1">
            <a:off x="13051369" y="4570913"/>
            <a:ext cx="1384027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899B55-08F9-C81E-42FA-D54F4A50349C}"/>
              </a:ext>
            </a:extLst>
          </p:cNvPr>
          <p:cNvSpPr/>
          <p:nvPr/>
        </p:nvSpPr>
        <p:spPr>
          <a:xfrm>
            <a:off x="5203826" y="6971937"/>
            <a:ext cx="1036865" cy="550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200">
                <a:latin typeface="Pretendard"/>
                <a:ea typeface="Pretendard"/>
                <a:cs typeface="Pretendard"/>
              </a:rPr>
              <a:t>App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A56C17-51D7-5946-656B-1CEA75C47C09}"/>
              </a:ext>
            </a:extLst>
          </p:cNvPr>
          <p:cNvSpPr/>
          <p:nvPr/>
        </p:nvSpPr>
        <p:spPr>
          <a:xfrm>
            <a:off x="9537730" y="6971936"/>
            <a:ext cx="1036865" cy="5502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200">
                <a:latin typeface="Pretendard"/>
                <a:ea typeface="Pretendard"/>
                <a:cs typeface="Pretendard"/>
              </a:rPr>
              <a:t>App</a:t>
            </a: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D0F63D61-FC74-767E-D060-DCCC76614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853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B1FBC-2693-0794-E87C-B5EBFD07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AC99E8-DC7A-37A4-CB13-CF00EBD26D04}"/>
              </a:ext>
            </a:extLst>
          </p:cNvPr>
          <p:cNvSpPr txBox="1"/>
          <p:nvPr/>
        </p:nvSpPr>
        <p:spPr>
          <a:xfrm>
            <a:off x="2105604" y="3105394"/>
            <a:ext cx="14616813" cy="33525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>
                <a:latin typeface="Pretendard"/>
                <a:ea typeface="Pretendard"/>
                <a:cs typeface="Pretendard"/>
              </a:rPr>
              <a:t>술래잡기 알고리즘 구현</a:t>
            </a:r>
            <a:endParaRPr lang="en-US" altLang="ko-KR" sz="24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ko-KR" altLang="en-US" sz="24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>
                <a:latin typeface="Pretendard"/>
                <a:ea typeface="Pretendard"/>
                <a:cs typeface="Pretendard"/>
              </a:rPr>
              <a:t>UWB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를 이용한 데이터 수집 및 정확도 향상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b="1">
                <a:latin typeface="Pretendard"/>
                <a:ea typeface="Pretendard"/>
                <a:cs typeface="Pretendard"/>
              </a:rPr>
              <a:t>거리 측정방식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800100" lvl="1" indent="-342900">
              <a:lnSpc>
                <a:spcPct val="150000"/>
              </a:lnSpc>
              <a:buChar char="-"/>
            </a:pPr>
            <a:endParaRPr lang="ko-KR" altLang="en-US" sz="2400" b="1">
              <a:latin typeface="Pretendard"/>
              <a:ea typeface="Pretendard"/>
              <a:cs typeface="Pretendard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sz="2400" b="1">
                <a:latin typeface="Pretendard"/>
                <a:ea typeface="Pretendard"/>
                <a:cs typeface="Pretendard"/>
              </a:rPr>
              <a:t>사용자 브리핑과 실시간 상호작용을 위한 애플리케이션 제작</a:t>
            </a:r>
            <a:endParaRPr lang="ko-KR" altLang="en-US" sz="24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E7C38D5-3A59-BEBD-9B14-B7577271CDD3}"/>
              </a:ext>
            </a:extLst>
          </p:cNvPr>
          <p:cNvSpPr txBox="1">
            <a:spLocks/>
          </p:cNvSpPr>
          <p:nvPr/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44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4. 1</a:t>
            </a:r>
            <a:r>
              <a:rPr lang="ko-KR" altLang="en-US" sz="44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차 목표</a:t>
            </a:r>
            <a:endParaRPr lang="ko-KR" altLang="en-US" sz="44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699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371600" y="4682490"/>
            <a:ext cx="15544800" cy="92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 panose="02000503000000020004" charset="-127"/>
                <a:cs typeface="Malgun Gothic"/>
              </a:rPr>
              <a:t>감사합니다</a:t>
            </a:r>
            <a:endParaRPr sz="7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/>
              <a:cs typeface="Malgun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394" y="9606975"/>
            <a:ext cx="771524" cy="4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12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6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939800"/>
            <a:ext cx="20986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800" b="1" spc="1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목차 </a:t>
            </a:r>
            <a:endParaRPr sz="4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4161" y="5072946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4161" y="6140691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8172" y="5448767"/>
            <a:ext cx="18990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ea typeface="Pretendard" panose="02000503000000020004" charset="-127"/>
                <a:cs typeface="Courier New"/>
              </a:rPr>
              <a:t>게임 정의</a:t>
            </a:r>
            <a:endParaRPr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4161" y="7208435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8172" y="6526052"/>
            <a:ext cx="22199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ea typeface="Pretendard" panose="02000503000000020004" charset="-127"/>
                <a:cs typeface="Courier New"/>
              </a:rPr>
              <a:t>구현 방식</a:t>
            </a:r>
            <a:endParaRPr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4161" y="8276150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68172" y="7588493"/>
            <a:ext cx="3042920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/>
                <a:ea typeface="Pretendard"/>
                <a:cs typeface="Courier New"/>
              </a:rPr>
              <a:t>1차 목표</a:t>
            </a:r>
          </a:p>
        </p:txBody>
      </p:sp>
      <p:sp>
        <p:nvSpPr>
          <p:cNvPr id="17" name="object 17"/>
          <p:cNvSpPr/>
          <p:nvPr/>
        </p:nvSpPr>
        <p:spPr>
          <a:xfrm>
            <a:off x="954161" y="4005231"/>
            <a:ext cx="16383000" cy="0"/>
          </a:xfrm>
          <a:custGeom>
            <a:avLst/>
            <a:gdLst/>
            <a:ahLst/>
            <a:cxnLst/>
            <a:rect l="l" t="t" r="r" b="b"/>
            <a:pathLst>
              <a:path w="16383000">
                <a:moveTo>
                  <a:pt x="0" y="0"/>
                </a:moveTo>
                <a:lnTo>
                  <a:pt x="16383000" y="0"/>
                </a:lnTo>
              </a:path>
            </a:pathLst>
          </a:custGeom>
          <a:ln w="9525">
            <a:solidFill>
              <a:srgbClr val="111111"/>
            </a:solidFill>
          </a:ln>
        </p:spPr>
        <p:txBody>
          <a:bodyPr wrap="square" lIns="0" tIns="0" rIns="0" bIns="0" rtlCol="0"/>
          <a:lstStyle/>
          <a:p>
            <a:endParaRPr lang="ko-KR" altLang="en-US">
              <a:latin typeface="Pretendard" panose="02000503000000020004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036" y="4384343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Courier New"/>
              </a:rPr>
              <a:t>01</a:t>
            </a:r>
            <a:endParaRPr sz="2400">
              <a:latin typeface="+mn-ea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68172" y="4384375"/>
            <a:ext cx="22199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지난 피드백</a:t>
            </a: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5379FC2-5640-8D34-4D75-0A11DC4AC4BE}"/>
              </a:ext>
            </a:extLst>
          </p:cNvPr>
          <p:cNvSpPr txBox="1"/>
          <p:nvPr/>
        </p:nvSpPr>
        <p:spPr>
          <a:xfrm>
            <a:off x="953129" y="5407549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Courier New"/>
              </a:rPr>
              <a:t>0</a:t>
            </a:r>
            <a:r>
              <a:rPr lang="en-US" sz="2400" spc="-5">
                <a:solidFill>
                  <a:srgbClr val="111111"/>
                </a:solidFill>
                <a:latin typeface="+mn-ea"/>
                <a:cs typeface="Courier New"/>
              </a:rPr>
              <a:t>2</a:t>
            </a:r>
            <a:endParaRPr sz="2400">
              <a:latin typeface="+mn-ea"/>
              <a:cs typeface="Courier New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8E123E98-1C9D-D9E1-27C4-74F3F67F638D}"/>
              </a:ext>
            </a:extLst>
          </p:cNvPr>
          <p:cNvSpPr txBox="1"/>
          <p:nvPr/>
        </p:nvSpPr>
        <p:spPr>
          <a:xfrm>
            <a:off x="953129" y="6491678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Courier New"/>
              </a:rPr>
              <a:t>0</a:t>
            </a:r>
            <a:r>
              <a:rPr lang="en-US" sz="2400" spc="-5">
                <a:solidFill>
                  <a:srgbClr val="111111"/>
                </a:solidFill>
                <a:latin typeface="+mn-ea"/>
                <a:cs typeface="Courier New"/>
              </a:rPr>
              <a:t>3</a:t>
            </a:r>
            <a:endParaRPr sz="2400">
              <a:latin typeface="+mn-ea"/>
              <a:cs typeface="Courier New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B8E6551D-2548-8DBA-2F6C-70C8C056EDE7}"/>
              </a:ext>
            </a:extLst>
          </p:cNvPr>
          <p:cNvSpPr txBox="1"/>
          <p:nvPr/>
        </p:nvSpPr>
        <p:spPr>
          <a:xfrm>
            <a:off x="944036" y="7551200"/>
            <a:ext cx="5037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111111"/>
                </a:solidFill>
                <a:latin typeface="+mn-ea"/>
                <a:cs typeface="Courier New"/>
              </a:rPr>
              <a:t>0</a:t>
            </a:r>
            <a:r>
              <a:rPr lang="en-US" sz="2400" spc="-5">
                <a:solidFill>
                  <a:srgbClr val="111111"/>
                </a:solidFill>
                <a:latin typeface="+mn-ea"/>
                <a:cs typeface="Courier New"/>
              </a:rPr>
              <a:t>4</a:t>
            </a:r>
            <a:endParaRPr sz="2400">
              <a:latin typeface="+mn-ea"/>
              <a:cs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부록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1</a:t>
            </a:r>
            <a:b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</a:br>
            <a:endParaRPr lang="ko-KR" altLang="en-US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pic>
        <p:nvPicPr>
          <p:cNvPr id="3" name="그림 2" descr="하늘, 사람, 신발류, 야외이(가) 표시된 사진&#10;&#10;자동 생성된 설명">
            <a:extLst>
              <a:ext uri="{FF2B5EF4-FFF2-40B4-BE49-F238E27FC236}">
                <a16:creationId xmlns:a16="http://schemas.microsoft.com/office/drawing/2014/main" id="{28BFAA0A-AEC4-35A7-1AED-068AFC7C1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20" y="3273198"/>
            <a:ext cx="3574596" cy="4842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7717C-52A3-D9F3-B522-6150A9922C9D}"/>
              </a:ext>
            </a:extLst>
          </p:cNvPr>
          <p:cNvSpPr txBox="1"/>
          <p:nvPr/>
        </p:nvSpPr>
        <p:spPr>
          <a:xfrm>
            <a:off x="6215518" y="3277952"/>
            <a:ext cx="891151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Pretendard"/>
                <a:ea typeface="Pretendard"/>
                <a:cs typeface="Pretendard"/>
              </a:rPr>
              <a:t>팔에 기기를 장착하고 딜리기 때문에 보통 사람의 전력질주 시 팔을 앞뒤로 흔드는 대략적인주기인 0.5초 간격을 생각하고 있습니다.</a:t>
            </a:r>
          </a:p>
          <a:p>
            <a:endParaRPr lang="ko-KR" altLang="en-US" sz="24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  <a:p>
            <a:r>
              <a:rPr lang="ko-KR" altLang="en-US" sz="2400" b="1">
                <a:latin typeface="Pretendard"/>
                <a:ea typeface="Pretendard"/>
                <a:cs typeface="Pretendard"/>
              </a:rPr>
              <a:t>들어온 데이터에 대해 </a:t>
            </a:r>
            <a:r>
              <a:rPr lang="ko-KR" altLang="en-US" sz="2400" b="1" err="1">
                <a:latin typeface="Pretendard"/>
                <a:ea typeface="Pretendard"/>
                <a:cs typeface="Pretendard"/>
              </a:rPr>
              <a:t>전처리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 시간도 필요하기 때문에 0.5초를 기준으로 테스트를 진행할 예정입니다.</a:t>
            </a:r>
            <a:endParaRPr lang="ko-KR" altLang="en-US" sz="24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F68C0-EE83-C136-58B6-AB3044DFFEF5}"/>
              </a:ext>
            </a:extLst>
          </p:cNvPr>
          <p:cNvSpPr txBox="1"/>
          <p:nvPr/>
        </p:nvSpPr>
        <p:spPr>
          <a:xfrm>
            <a:off x="1289733" y="2570381"/>
            <a:ext cx="49246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latin typeface="Pretendard"/>
                <a:ea typeface="Pretendard"/>
                <a:cs typeface="Pretendard"/>
              </a:rPr>
              <a:t>신호 주기</a:t>
            </a:r>
            <a:endParaRPr lang="ko-KR" altLang="en-US" sz="28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457151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부록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2</a:t>
            </a:r>
            <a:b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</a:br>
            <a:endParaRPr lang="ko-KR" altLang="en-US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pic>
        <p:nvPicPr>
          <p:cNvPr id="4" name="그림 3" descr="도표, 디자인, 라우터이(가) 표시된 사진&#10;&#10;자동 생성된 설명">
            <a:extLst>
              <a:ext uri="{FF2B5EF4-FFF2-40B4-BE49-F238E27FC236}">
                <a16:creationId xmlns:a16="http://schemas.microsoft.com/office/drawing/2014/main" id="{6F850CAB-55BC-949D-E657-5DB385D2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822" y="3426774"/>
            <a:ext cx="6021408" cy="4665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06C3E-2C50-AE55-BCF0-5145D4DAF5D5}"/>
              </a:ext>
            </a:extLst>
          </p:cNvPr>
          <p:cNvSpPr txBox="1"/>
          <p:nvPr/>
        </p:nvSpPr>
        <p:spPr>
          <a:xfrm>
            <a:off x="3768184" y="8272544"/>
            <a:ext cx="1235473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latin typeface="Pretendard"/>
                <a:ea typeface="Pretendard"/>
                <a:cs typeface="Pretendard"/>
              </a:rPr>
              <a:t>실내에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LOS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환경이라면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신경망을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사용해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데이터를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처리하지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않아도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오차가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작습니다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.</a:t>
            </a:r>
          </a:p>
          <a:p>
            <a:r>
              <a:rPr lang="en-US" altLang="ko-KR" sz="2400" b="1" err="1">
                <a:latin typeface="Pretendard"/>
                <a:ea typeface="Pretendard"/>
                <a:cs typeface="Pretendard"/>
              </a:rPr>
              <a:t>하지만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실외에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장애물이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많은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NLOS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환경에서는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데이터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전처리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과정이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필요해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400" b="1" err="1">
                <a:latin typeface="Pretendard"/>
                <a:ea typeface="Pretendard"/>
                <a:cs typeface="Pretendard"/>
              </a:rPr>
              <a:t>보입니다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.</a:t>
            </a:r>
            <a:endParaRPr lang="en-US" altLang="ko-KR" sz="24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  <p:pic>
        <p:nvPicPr>
          <p:cNvPr id="8" name="그림 7" descr="도표, 라우터이(가) 표시된 사진&#10;&#10;자동 생성된 설명">
            <a:extLst>
              <a:ext uri="{FF2B5EF4-FFF2-40B4-BE49-F238E27FC236}">
                <a16:creationId xmlns:a16="http://schemas.microsoft.com/office/drawing/2014/main" id="{4775DCAC-0CB7-225B-D49C-79440374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438" y="3426773"/>
            <a:ext cx="6012254" cy="4665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05162-AB13-9E59-C2F3-F7ADCD502E73}"/>
              </a:ext>
            </a:extLst>
          </p:cNvPr>
          <p:cNvSpPr txBox="1"/>
          <p:nvPr/>
        </p:nvSpPr>
        <p:spPr>
          <a:xfrm>
            <a:off x="1289733" y="2570381"/>
            <a:ext cx="49246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latin typeface="Pretendard"/>
                <a:ea typeface="Pretendard"/>
                <a:cs typeface="Pretendard"/>
              </a:rPr>
              <a:t>신경망 등 전처리의 필요성</a:t>
            </a:r>
            <a:endParaRPr lang="ko-KR" altLang="en-US" sz="28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09943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부록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3</a:t>
            </a:r>
            <a:b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</a:br>
            <a:endParaRPr lang="ko-KR" altLang="en-US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3D482-898B-3D18-0C77-A3C7064C87BA}"/>
              </a:ext>
            </a:extLst>
          </p:cNvPr>
          <p:cNvSpPr txBox="1"/>
          <p:nvPr/>
        </p:nvSpPr>
        <p:spPr>
          <a:xfrm>
            <a:off x="1289733" y="2570381"/>
            <a:ext cx="49246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latin typeface="Pretendard"/>
                <a:ea typeface="Pretendard"/>
                <a:cs typeface="Pretendard"/>
              </a:rPr>
              <a:t>아날로그 방식이 불가능한 이유</a:t>
            </a:r>
            <a:endParaRPr lang="ko-KR" altLang="en-US" sz="28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  <p:pic>
        <p:nvPicPr>
          <p:cNvPr id="6" name="그림 5" descr="사람, 의류, 티셔츠, 활동적 셔츠이(가) 표시된 사진&#10;&#10;자동 생성된 설명">
            <a:extLst>
              <a:ext uri="{FF2B5EF4-FFF2-40B4-BE49-F238E27FC236}">
                <a16:creationId xmlns:a16="http://schemas.microsoft.com/office/drawing/2014/main" id="{93C4BEF2-0CE5-B368-4FBA-7EC046DC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58" y="3290207"/>
            <a:ext cx="4751613" cy="5216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07B481-1EEF-E839-6CE2-CB33BE44E15C}"/>
              </a:ext>
            </a:extLst>
          </p:cNvPr>
          <p:cNvSpPr txBox="1"/>
          <p:nvPr/>
        </p:nvSpPr>
        <p:spPr>
          <a:xfrm>
            <a:off x="6678161" y="3291559"/>
            <a:ext cx="942859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latin typeface="Pretendard"/>
                <a:ea typeface="Pretendard"/>
                <a:cs typeface="Pretendard"/>
              </a:rPr>
              <a:t>1.    </a:t>
            </a:r>
            <a:r>
              <a:rPr lang="ko-KR" altLang="en-US" sz="2400" b="1" err="1">
                <a:latin typeface="Pretendard"/>
                <a:ea typeface="Pretendard"/>
                <a:cs typeface="Pretendard"/>
              </a:rPr>
              <a:t>물리접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 접촉이 있을 시 부상의 위험이 있습니다.</a:t>
            </a:r>
          </a:p>
          <a:p>
            <a:endParaRPr lang="ko-KR" altLang="en-US" sz="2400" b="1">
              <a:latin typeface="Pretendard"/>
              <a:ea typeface="Pretendard"/>
              <a:cs typeface="Pretendard"/>
            </a:endParaRPr>
          </a:p>
          <a:p>
            <a:r>
              <a:rPr lang="ko-KR" altLang="en-US" sz="2400" b="1">
                <a:latin typeface="Pretendard"/>
                <a:ea typeface="Pretendard"/>
                <a:cs typeface="Pretendard"/>
              </a:rPr>
              <a:t>2.    아날로그 방식을 사용하면 실시간으로 게임에 반영하기 어렵습니다.</a:t>
            </a:r>
          </a:p>
          <a:p>
            <a:r>
              <a:rPr lang="ko-KR" altLang="en-US" sz="2400" b="1">
                <a:latin typeface="Pretendard"/>
                <a:ea typeface="Pretendard"/>
                <a:cs typeface="Pretendard"/>
              </a:rPr>
              <a:t>2.1   사업 계획 상 운영인원을 줄여 인건비 절감을 목표로 하기에 방송 </a:t>
            </a:r>
            <a:r>
              <a:rPr lang="ko-KR" altLang="en-US" sz="2400" b="1" err="1">
                <a:latin typeface="Pretendard"/>
                <a:ea typeface="Pretendard"/>
                <a:cs typeface="Pretendard"/>
              </a:rPr>
              <a:t>런닝맨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               처럼 운영진이 따라다니기가 불가능합니다.</a:t>
            </a:r>
          </a:p>
        </p:txBody>
      </p:sp>
    </p:spTree>
    <p:extLst>
      <p:ext uri="{BB962C8B-B14F-4D97-AF65-F5344CB8AC3E}">
        <p14:creationId xmlns:p14="http://schemas.microsoft.com/office/powerpoint/2010/main" val="3109921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부록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4</a:t>
            </a:r>
            <a:b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</a:br>
            <a:endParaRPr lang="ko-KR" altLang="en-US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3D482-898B-3D18-0C77-A3C7064C87BA}"/>
              </a:ext>
            </a:extLst>
          </p:cNvPr>
          <p:cNvSpPr txBox="1"/>
          <p:nvPr/>
        </p:nvSpPr>
        <p:spPr>
          <a:xfrm>
            <a:off x="1289733" y="2570381"/>
            <a:ext cx="49246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latin typeface="Pretendard"/>
                <a:ea typeface="Pretendard"/>
                <a:cs typeface="Pretendard"/>
              </a:rPr>
              <a:t>플레이 인원 및 플레이 시간</a:t>
            </a:r>
            <a:endParaRPr lang="ko-KR" altLang="en-US" sz="28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7B481-1EEF-E839-6CE2-CB33BE44E15C}"/>
              </a:ext>
            </a:extLst>
          </p:cNvPr>
          <p:cNvSpPr txBox="1"/>
          <p:nvPr/>
        </p:nvSpPr>
        <p:spPr>
          <a:xfrm>
            <a:off x="2182360" y="3105733"/>
            <a:ext cx="16753586" cy="61247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800" b="1">
                <a:latin typeface="Pretendard"/>
                <a:ea typeface="Pretendard"/>
                <a:cs typeface="Pretendard"/>
              </a:rPr>
              <a:t>  플레이 인원은 총 4명 기본</a:t>
            </a:r>
            <a:endParaRPr lang="ko-KR" sz="2000">
              <a:cs typeface="Calibri"/>
            </a:endParaRPr>
          </a:p>
          <a:p>
            <a:r>
              <a:rPr lang="ko-KR" altLang="en-US" sz="2800" b="1">
                <a:latin typeface="Pretendard"/>
                <a:ea typeface="Pretendard"/>
                <a:cs typeface="Pretendard"/>
              </a:rPr>
              <a:t> 1.1.    고객 인터뷰 분석에서 나타난 4인 이상의 동반 참여 희망 비율(46%)을 바탕으로 계획</a:t>
            </a:r>
          </a:p>
          <a:p>
            <a:r>
              <a:rPr lang="ko-KR" altLang="en-US" sz="2800" b="1">
                <a:latin typeface="Pretendard"/>
                <a:ea typeface="Pretendard"/>
                <a:cs typeface="Pretendard"/>
              </a:rPr>
              <a:t> 1.2.   추가 인원 시 미션 수 증가 등으로 밸런스 조절</a:t>
            </a:r>
          </a:p>
          <a:p>
            <a:endParaRPr lang="ko-KR" altLang="en-US" sz="2800" b="1">
              <a:latin typeface="Pretendard"/>
              <a:ea typeface="Pretendard"/>
              <a:cs typeface="Pretendard"/>
            </a:endParaRPr>
          </a:p>
          <a:p>
            <a:endParaRPr lang="ko-KR" altLang="en-US" sz="2800" b="1">
              <a:latin typeface="Pretendard"/>
              <a:ea typeface="Pretendard"/>
              <a:cs typeface="Pretendard"/>
            </a:endParaRPr>
          </a:p>
          <a:p>
            <a:endParaRPr lang="ko-KR" altLang="en-US" sz="2800" b="1">
              <a:latin typeface="Pretendard"/>
              <a:ea typeface="Pretendard"/>
              <a:cs typeface="Pretendard"/>
            </a:endParaRPr>
          </a:p>
          <a:p>
            <a:endParaRPr lang="ko-KR" altLang="en-US" sz="2800" b="1">
              <a:latin typeface="Pretendard"/>
              <a:ea typeface="Pretendard"/>
              <a:cs typeface="Pretendard"/>
            </a:endParaRPr>
          </a:p>
          <a:p>
            <a:endParaRPr lang="ko-KR" altLang="en-US" sz="2800" b="1">
              <a:latin typeface="Pretendard"/>
              <a:ea typeface="Pretendard"/>
              <a:cs typeface="Pretendard"/>
            </a:endParaRPr>
          </a:p>
          <a:p>
            <a:endParaRPr lang="ko-KR" altLang="en-US" sz="2800" b="1">
              <a:latin typeface="Pretendard"/>
              <a:ea typeface="Pretendard"/>
              <a:cs typeface="Pretendard"/>
            </a:endParaRPr>
          </a:p>
          <a:p>
            <a:endParaRPr lang="ko-KR" altLang="en-US" sz="2800" b="1">
              <a:latin typeface="Pretendard"/>
              <a:ea typeface="Pretendard"/>
              <a:cs typeface="Pretendard"/>
            </a:endParaRPr>
          </a:p>
          <a:p>
            <a:endParaRPr lang="ko-KR" altLang="en-US" sz="2800" b="1">
              <a:latin typeface="Pretendard"/>
              <a:ea typeface="Pretendard"/>
              <a:cs typeface="Pretendard"/>
            </a:endParaRPr>
          </a:p>
          <a:p>
            <a:endParaRPr lang="ko-KR" altLang="en-US" sz="2800" b="1">
              <a:latin typeface="Pretendard"/>
              <a:ea typeface="Pretendard"/>
              <a:cs typeface="Pretendard"/>
            </a:endParaRPr>
          </a:p>
          <a:p>
            <a:r>
              <a:rPr lang="ko-KR" altLang="en-US" sz="2800" b="1">
                <a:latin typeface="Pretendard"/>
                <a:ea typeface="Pretendard"/>
                <a:cs typeface="Pretendard"/>
              </a:rPr>
              <a:t>2.    한 게임의 플레이 시간은 15분 계획</a:t>
            </a:r>
          </a:p>
          <a:p>
            <a:r>
              <a:rPr lang="ko-KR" altLang="en-US" sz="2800" b="1">
                <a:latin typeface="Pretendard"/>
                <a:ea typeface="Pretendard"/>
                <a:cs typeface="Pretendard"/>
              </a:rPr>
              <a:t> 2.1.   플레이 타임이 길어지면 룰을 이해했더니 시간이 얼마 안 남은 문제</a:t>
            </a:r>
            <a:endParaRPr lang="ko-KR"/>
          </a:p>
        </p:txBody>
      </p:sp>
      <p:pic>
        <p:nvPicPr>
          <p:cNvPr id="2" name="그림 1" descr="클립아트, 실루엣이(가) 표시된 사진&#10;&#10;자동 생성된 설명">
            <a:extLst>
              <a:ext uri="{FF2B5EF4-FFF2-40B4-BE49-F238E27FC236}">
                <a16:creationId xmlns:a16="http://schemas.microsoft.com/office/drawing/2014/main" id="{B461A766-8FC9-7DBC-E3EE-DAEAF71BE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397" y="4519402"/>
            <a:ext cx="1358265" cy="13868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EBE4B3-2957-0A43-981F-FBC2ECC0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096" y="6434879"/>
            <a:ext cx="1426845" cy="1432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4D947-3DAA-242C-5D13-02183F8DCFC6}"/>
              </a:ext>
            </a:extLst>
          </p:cNvPr>
          <p:cNvSpPr txBox="1"/>
          <p:nvPr/>
        </p:nvSpPr>
        <p:spPr>
          <a:xfrm>
            <a:off x="11671070" y="5912080"/>
            <a:ext cx="253835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00" b="1">
                <a:solidFill>
                  <a:srgbClr val="FF0000"/>
                </a:solidFill>
                <a:latin typeface="Pretendard Medium"/>
                <a:ea typeface="Pretendard Medium"/>
                <a:cs typeface="Pretendard Medium"/>
              </a:rPr>
              <a:t>VS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17552F-2023-1311-E9D9-CF7864AF54D3}"/>
              </a:ext>
            </a:extLst>
          </p:cNvPr>
          <p:cNvGrpSpPr/>
          <p:nvPr/>
        </p:nvGrpSpPr>
        <p:grpSpPr>
          <a:xfrm>
            <a:off x="3564088" y="4495072"/>
            <a:ext cx="5579745" cy="3590925"/>
            <a:chOff x="6424052" y="187975"/>
            <a:chExt cx="5778947" cy="3960734"/>
          </a:xfrm>
        </p:grpSpPr>
        <p:pic>
          <p:nvPicPr>
            <p:cNvPr id="4" name="그림 3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4ADBCBC4-362E-F15E-24D0-26A6A08EE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4052" y="187975"/>
              <a:ext cx="5778947" cy="39607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CC8A6D-9B52-7FA6-EE60-3BE4B5D3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27821" y="1905284"/>
              <a:ext cx="695325" cy="2571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7757B61-3FC4-1A24-6A16-A14D54167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43101" y="1653148"/>
              <a:ext cx="779369" cy="87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6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부록 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5</a:t>
            </a:r>
            <a:endParaRPr lang="ko-KR" altLang="en-US"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2C00E22-2311-4DB5-A6FA-419C953702A6}"/>
              </a:ext>
            </a:extLst>
          </p:cNvPr>
          <p:cNvCxnSpPr/>
          <p:nvPr/>
        </p:nvCxnSpPr>
        <p:spPr>
          <a:xfrm>
            <a:off x="1970032" y="3508247"/>
            <a:ext cx="8312" cy="447699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BCFC34E-E3B5-467F-2F44-B52108FFAFFC}"/>
              </a:ext>
            </a:extLst>
          </p:cNvPr>
          <p:cNvCxnSpPr>
            <a:cxnSpLocks/>
          </p:cNvCxnSpPr>
          <p:nvPr/>
        </p:nvCxnSpPr>
        <p:spPr>
          <a:xfrm>
            <a:off x="4003681" y="3508247"/>
            <a:ext cx="8312" cy="447699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BA7483-BB4D-23FF-2A67-E46872164406}"/>
              </a:ext>
            </a:extLst>
          </p:cNvPr>
          <p:cNvCxnSpPr>
            <a:cxnSpLocks/>
          </p:cNvCxnSpPr>
          <p:nvPr/>
        </p:nvCxnSpPr>
        <p:spPr>
          <a:xfrm>
            <a:off x="5079271" y="3534891"/>
            <a:ext cx="8312" cy="447699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A3D33C2-42FF-37BF-72A2-266148A2F3BA}"/>
              </a:ext>
            </a:extLst>
          </p:cNvPr>
          <p:cNvCxnSpPr>
            <a:cxnSpLocks/>
          </p:cNvCxnSpPr>
          <p:nvPr/>
        </p:nvCxnSpPr>
        <p:spPr>
          <a:xfrm>
            <a:off x="6817249" y="3534892"/>
            <a:ext cx="8312" cy="447699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C369D77-D7BF-B41A-5C0B-DDA4FCD251D2}"/>
              </a:ext>
            </a:extLst>
          </p:cNvPr>
          <p:cNvCxnSpPr>
            <a:cxnSpLocks/>
          </p:cNvCxnSpPr>
          <p:nvPr/>
        </p:nvCxnSpPr>
        <p:spPr>
          <a:xfrm>
            <a:off x="13417076" y="3478901"/>
            <a:ext cx="8312" cy="447699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3702D9-825C-C90A-0525-CBAA90DFBC16}"/>
              </a:ext>
            </a:extLst>
          </p:cNvPr>
          <p:cNvCxnSpPr>
            <a:cxnSpLocks/>
          </p:cNvCxnSpPr>
          <p:nvPr/>
        </p:nvCxnSpPr>
        <p:spPr>
          <a:xfrm>
            <a:off x="14380056" y="3452256"/>
            <a:ext cx="8312" cy="447699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816AAD2-6B14-3B62-53D1-D9B9250C5F2C}"/>
              </a:ext>
            </a:extLst>
          </p:cNvPr>
          <p:cNvCxnSpPr>
            <a:cxnSpLocks/>
          </p:cNvCxnSpPr>
          <p:nvPr/>
        </p:nvCxnSpPr>
        <p:spPr>
          <a:xfrm>
            <a:off x="16591837" y="3452257"/>
            <a:ext cx="8312" cy="447699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E88218-9232-29FE-6C9A-96261E1ED4A8}"/>
              </a:ext>
            </a:extLst>
          </p:cNvPr>
          <p:cNvSpPr txBox="1"/>
          <p:nvPr/>
        </p:nvSpPr>
        <p:spPr>
          <a:xfrm>
            <a:off x="1446491" y="8230160"/>
            <a:ext cx="104708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10/30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EABC0-7C61-C598-858D-D2C8FD852534}"/>
              </a:ext>
            </a:extLst>
          </p:cNvPr>
          <p:cNvSpPr txBox="1"/>
          <p:nvPr/>
        </p:nvSpPr>
        <p:spPr>
          <a:xfrm>
            <a:off x="3489839" y="8230161"/>
            <a:ext cx="93487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11/01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6B459-CAF7-CAE1-96F6-38CD3231A4E2}"/>
              </a:ext>
            </a:extLst>
          </p:cNvPr>
          <p:cNvSpPr txBox="1"/>
          <p:nvPr/>
        </p:nvSpPr>
        <p:spPr>
          <a:xfrm>
            <a:off x="6389336" y="8218627"/>
            <a:ext cx="15964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11/06</a:t>
            </a: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872AA-3B6A-0283-6791-8BA120399460}"/>
              </a:ext>
            </a:extLst>
          </p:cNvPr>
          <p:cNvSpPr txBox="1"/>
          <p:nvPr/>
        </p:nvSpPr>
        <p:spPr>
          <a:xfrm>
            <a:off x="10401893" y="8218627"/>
            <a:ext cx="90762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11/17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29E77C-D23C-C96F-3CC0-CF6D26684885}"/>
              </a:ext>
            </a:extLst>
          </p:cNvPr>
          <p:cNvSpPr txBox="1"/>
          <p:nvPr/>
        </p:nvSpPr>
        <p:spPr>
          <a:xfrm>
            <a:off x="13045232" y="8232636"/>
            <a:ext cx="96212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11/22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B2BFBB-E325-340E-13C1-D4750158882F}"/>
              </a:ext>
            </a:extLst>
          </p:cNvPr>
          <p:cNvSpPr txBox="1"/>
          <p:nvPr/>
        </p:nvSpPr>
        <p:spPr>
          <a:xfrm>
            <a:off x="13932145" y="8230161"/>
            <a:ext cx="97174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11/23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EF619E-1C98-7328-EA9E-E1AFE7DC9456}"/>
              </a:ext>
            </a:extLst>
          </p:cNvPr>
          <p:cNvSpPr txBox="1"/>
          <p:nvPr/>
        </p:nvSpPr>
        <p:spPr>
          <a:xfrm>
            <a:off x="16116386" y="8202854"/>
            <a:ext cx="95090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11/27</a:t>
            </a:r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C8D7850-DFC7-723B-007C-4D72EE0A85D4}"/>
              </a:ext>
            </a:extLst>
          </p:cNvPr>
          <p:cNvSpPr/>
          <p:nvPr/>
        </p:nvSpPr>
        <p:spPr>
          <a:xfrm>
            <a:off x="1970907" y="6806880"/>
            <a:ext cx="8832034" cy="67235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12C9757-7AD2-89FD-97E1-96DC58611067}"/>
              </a:ext>
            </a:extLst>
          </p:cNvPr>
          <p:cNvSpPr/>
          <p:nvPr/>
        </p:nvSpPr>
        <p:spPr>
          <a:xfrm>
            <a:off x="1984513" y="3803412"/>
            <a:ext cx="2026140" cy="67235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9294769-66FE-94BD-812B-CAF65824193E}"/>
              </a:ext>
            </a:extLst>
          </p:cNvPr>
          <p:cNvSpPr/>
          <p:nvPr/>
        </p:nvSpPr>
        <p:spPr>
          <a:xfrm>
            <a:off x="1987564" y="5394857"/>
            <a:ext cx="1969711" cy="56844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527456C-DA76-3645-FC08-53CCFA6A1894}"/>
              </a:ext>
            </a:extLst>
          </p:cNvPr>
          <p:cNvSpPr/>
          <p:nvPr/>
        </p:nvSpPr>
        <p:spPr>
          <a:xfrm>
            <a:off x="4019977" y="5422070"/>
            <a:ext cx="1067616" cy="54942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F3A20B1-5B82-FA4B-14B9-9B6B6A6E5B9E}"/>
              </a:ext>
            </a:extLst>
          </p:cNvPr>
          <p:cNvSpPr/>
          <p:nvPr/>
        </p:nvSpPr>
        <p:spPr>
          <a:xfrm>
            <a:off x="5074596" y="5432992"/>
            <a:ext cx="1740859" cy="5362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FC88853-F841-2C75-376C-3B6BFFF7A5E4}"/>
              </a:ext>
            </a:extLst>
          </p:cNvPr>
          <p:cNvSpPr/>
          <p:nvPr/>
        </p:nvSpPr>
        <p:spPr>
          <a:xfrm>
            <a:off x="10819566" y="6793212"/>
            <a:ext cx="2580885" cy="6587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47A18A8-1AFB-7D95-A490-92D28BC8EDF3}"/>
              </a:ext>
            </a:extLst>
          </p:cNvPr>
          <p:cNvSpPr/>
          <p:nvPr/>
        </p:nvSpPr>
        <p:spPr>
          <a:xfrm>
            <a:off x="14388368" y="6818320"/>
            <a:ext cx="2215403" cy="6636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6BBAF7-7344-9302-C0E1-5E5B39F3EEC4}"/>
              </a:ext>
            </a:extLst>
          </p:cNvPr>
          <p:cNvSpPr txBox="1"/>
          <p:nvPr/>
        </p:nvSpPr>
        <p:spPr>
          <a:xfrm>
            <a:off x="2028736" y="3452257"/>
            <a:ext cx="18725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>
                <a:latin typeface="Pretendard"/>
                <a:ea typeface="Pretendard"/>
                <a:cs typeface="Pretendard"/>
              </a:rPr>
              <a:t>UWB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기초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테스트</a:t>
            </a:r>
            <a:endParaRPr lang="en-US" altLang="ko-KR" b="1"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DE853D-E6D1-19B6-F185-A2E950DCA48D}"/>
              </a:ext>
            </a:extLst>
          </p:cNvPr>
          <p:cNvSpPr txBox="1"/>
          <p:nvPr/>
        </p:nvSpPr>
        <p:spPr>
          <a:xfrm>
            <a:off x="1289733" y="4790512"/>
            <a:ext cx="34101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err="1">
                <a:latin typeface="Pretendard"/>
                <a:ea typeface="Pretendard"/>
                <a:cs typeface="Pretendard"/>
              </a:rPr>
              <a:t>애플리케이션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위에서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br>
              <a:rPr lang="en-US" altLang="ko-KR" b="1">
                <a:latin typeface="Pretendard"/>
                <a:ea typeface="Pretendard"/>
                <a:cs typeface="Pretendard"/>
              </a:rPr>
            </a:br>
            <a:r>
              <a:rPr lang="en-US" altLang="ko-KR" b="1" err="1">
                <a:latin typeface="Pretendard"/>
                <a:ea typeface="Pretendard"/>
                <a:cs typeface="Pretendard"/>
              </a:rPr>
              <a:t>돌아갈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앱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제작</a:t>
            </a:r>
            <a:endParaRPr lang="en-US" altLang="ko-KR" b="1"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029FEC-2352-C8B9-B933-934B83363613}"/>
              </a:ext>
            </a:extLst>
          </p:cNvPr>
          <p:cNvSpPr txBox="1"/>
          <p:nvPr/>
        </p:nvSpPr>
        <p:spPr>
          <a:xfrm>
            <a:off x="4058584" y="4970885"/>
            <a:ext cx="11106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latin typeface="Pretendard"/>
                <a:ea typeface="Pretendard"/>
                <a:cs typeface="Pretendard"/>
              </a:rPr>
              <a:t>서버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연동</a:t>
            </a:r>
            <a:endParaRPr lang="en-US" altLang="ko-KR" b="1">
              <a:latin typeface="Pretendard"/>
              <a:ea typeface="Pretendard"/>
              <a:cs typeface="Pretendar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2E96D5-C32D-AA90-5257-818F472ECAE2}"/>
              </a:ext>
            </a:extLst>
          </p:cNvPr>
          <p:cNvSpPr txBox="1"/>
          <p:nvPr/>
        </p:nvSpPr>
        <p:spPr>
          <a:xfrm>
            <a:off x="5177425" y="4956551"/>
            <a:ext cx="15323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latin typeface="Pretendard"/>
                <a:ea typeface="Pretendard"/>
                <a:cs typeface="Pretendard"/>
              </a:rPr>
              <a:t>테스트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및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수정</a:t>
            </a:r>
            <a:endParaRPr lang="en-US" altLang="ko-KR" b="1"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288C2-0D82-74B4-DC5C-B1C541729639}"/>
              </a:ext>
            </a:extLst>
          </p:cNvPr>
          <p:cNvSpPr txBox="1"/>
          <p:nvPr/>
        </p:nvSpPr>
        <p:spPr>
          <a:xfrm>
            <a:off x="6737942" y="6215041"/>
            <a:ext cx="399522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err="1">
                <a:latin typeface="Pretendard"/>
                <a:ea typeface="Pretendard"/>
                <a:cs typeface="Pretendard"/>
              </a:rPr>
              <a:t>실제</a:t>
            </a:r>
            <a:r>
              <a:rPr lang="en-US" altLang="ko-KR" sz="20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000" b="1" err="1">
                <a:latin typeface="Pretendard"/>
                <a:ea typeface="Pretendard"/>
                <a:cs typeface="Pretendard"/>
              </a:rPr>
              <a:t>테스트를</a:t>
            </a:r>
            <a:r>
              <a:rPr lang="en-US" altLang="ko-KR" sz="20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000" b="1" err="1">
                <a:latin typeface="Pretendard"/>
                <a:ea typeface="Pretendard"/>
                <a:cs typeface="Pretendard"/>
              </a:rPr>
              <a:t>위한</a:t>
            </a:r>
            <a:r>
              <a:rPr lang="en-US" altLang="ko-KR" sz="2000" b="1">
                <a:latin typeface="Pretendard"/>
                <a:ea typeface="Pretendard"/>
                <a:cs typeface="Pretendard"/>
              </a:rPr>
              <a:t> </a:t>
            </a:r>
            <a:br>
              <a:rPr lang="en-US" altLang="ko-KR" sz="2000" b="1">
                <a:latin typeface="Pretendard"/>
                <a:ea typeface="Pretendard"/>
                <a:cs typeface="Pretendard"/>
              </a:rPr>
            </a:br>
            <a:r>
              <a:rPr lang="en-US" altLang="ko-KR" sz="2000" b="1" err="1">
                <a:latin typeface="Pretendard"/>
                <a:ea typeface="Pretendard"/>
                <a:cs typeface="Pretendard"/>
              </a:rPr>
              <a:t>모듈</a:t>
            </a:r>
            <a:r>
              <a:rPr lang="en-US" altLang="ko-KR" sz="2000" b="1">
                <a:latin typeface="Pretendard"/>
                <a:ea typeface="Pretendard"/>
                <a:cs typeface="Pretendard"/>
              </a:rPr>
              <a:t> 및 </a:t>
            </a:r>
            <a:r>
              <a:rPr lang="en-US" altLang="ko-KR" sz="2000" b="1" err="1">
                <a:latin typeface="Pretendard"/>
                <a:ea typeface="Pretendard"/>
                <a:cs typeface="Pretendard"/>
              </a:rPr>
              <a:t>게임</a:t>
            </a:r>
            <a:r>
              <a:rPr lang="en-US" altLang="ko-KR" sz="2000" b="1"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2000" b="1" err="1">
                <a:latin typeface="Pretendard"/>
                <a:ea typeface="Pretendard"/>
                <a:cs typeface="Pretendard"/>
              </a:rPr>
              <a:t>제작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F2A081-9C6D-A8EB-D6FA-75409B2FF967}"/>
              </a:ext>
            </a:extLst>
          </p:cNvPr>
          <p:cNvSpPr txBox="1"/>
          <p:nvPr/>
        </p:nvSpPr>
        <p:spPr>
          <a:xfrm>
            <a:off x="11368209" y="6294222"/>
            <a:ext cx="17092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err="1">
                <a:latin typeface="Pretendard"/>
                <a:ea typeface="Pretendard"/>
                <a:cs typeface="Pretendard"/>
              </a:rPr>
              <a:t>테스트</a:t>
            </a:r>
            <a:r>
              <a:rPr lang="en-US" altLang="ko-KR" sz="2000" b="1">
                <a:latin typeface="Pretendard"/>
                <a:ea typeface="Pretendard"/>
                <a:cs typeface="Pretendard"/>
              </a:rPr>
              <a:t> 및 </a:t>
            </a:r>
            <a:r>
              <a:rPr lang="en-US" altLang="ko-KR" sz="2000" b="1" err="1">
                <a:latin typeface="Pretendard"/>
                <a:ea typeface="Pretendard"/>
                <a:cs typeface="Pretendard"/>
              </a:rPr>
              <a:t>개선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4BF451C-FE37-F1EF-8A96-F20EA15FBD94}"/>
              </a:ext>
            </a:extLst>
          </p:cNvPr>
          <p:cNvSpPr/>
          <p:nvPr/>
        </p:nvSpPr>
        <p:spPr>
          <a:xfrm>
            <a:off x="13442013" y="6793212"/>
            <a:ext cx="947159" cy="6587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343BE2-EBFF-7599-51DA-9C1CA3F04521}"/>
              </a:ext>
            </a:extLst>
          </p:cNvPr>
          <p:cNvSpPr txBox="1"/>
          <p:nvPr/>
        </p:nvSpPr>
        <p:spPr>
          <a:xfrm>
            <a:off x="13045232" y="5986446"/>
            <a:ext cx="170922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err="1">
                <a:latin typeface="Pretendard"/>
                <a:ea typeface="Pretendard"/>
                <a:cs typeface="Pretendard"/>
              </a:rPr>
              <a:t>최종</a:t>
            </a:r>
            <a:r>
              <a:rPr lang="en-US" altLang="ko-KR" sz="2000" b="1">
                <a:latin typeface="Pretendard"/>
                <a:ea typeface="Pretendard"/>
                <a:cs typeface="Pretendard"/>
              </a:rPr>
              <a:t> </a:t>
            </a:r>
            <a:br>
              <a:rPr lang="en-US" altLang="ko-KR" sz="2000" b="1">
                <a:latin typeface="Pretendard"/>
                <a:ea typeface="Pretendard"/>
                <a:cs typeface="Pretendard"/>
              </a:rPr>
            </a:br>
            <a:r>
              <a:rPr lang="en-US" altLang="ko-KR" sz="2000" b="1" err="1">
                <a:latin typeface="Pretendard"/>
                <a:ea typeface="Pretendard"/>
                <a:cs typeface="Pretendard"/>
              </a:rPr>
              <a:t>테스트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F1AA67-6BB4-EE78-4B13-EC9E6E4B1E4F}"/>
              </a:ext>
            </a:extLst>
          </p:cNvPr>
          <p:cNvSpPr txBox="1"/>
          <p:nvPr/>
        </p:nvSpPr>
        <p:spPr>
          <a:xfrm>
            <a:off x="14865946" y="6337113"/>
            <a:ext cx="17092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 err="1">
                <a:latin typeface="Pretendard"/>
                <a:ea typeface="Pretendard"/>
                <a:cs typeface="Pretendard"/>
              </a:rPr>
              <a:t>발표</a:t>
            </a:r>
            <a:r>
              <a:rPr lang="en-US" altLang="ko-KR" sz="20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2000" b="1" err="1">
                <a:latin typeface="Pretendard"/>
                <a:ea typeface="Pretendard"/>
                <a:cs typeface="Pretendard"/>
              </a:rPr>
              <a:t>준비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1483AF2B-3250-0E9C-A594-9B29866BD9AF}"/>
              </a:ext>
            </a:extLst>
          </p:cNvPr>
          <p:cNvSpPr/>
          <p:nvPr/>
        </p:nvSpPr>
        <p:spPr>
          <a:xfrm>
            <a:off x="4025113" y="3813252"/>
            <a:ext cx="8151474" cy="672352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F6D77D9-5ABE-F8B9-0CA4-00CAFFFC4D28}"/>
              </a:ext>
            </a:extLst>
          </p:cNvPr>
          <p:cNvCxnSpPr>
            <a:cxnSpLocks/>
          </p:cNvCxnSpPr>
          <p:nvPr/>
        </p:nvCxnSpPr>
        <p:spPr>
          <a:xfrm>
            <a:off x="10811255" y="3508247"/>
            <a:ext cx="8312" cy="447699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BAE2879-C9B4-0AB9-9249-20412E97EAEA}"/>
              </a:ext>
            </a:extLst>
          </p:cNvPr>
          <p:cNvSpPr txBox="1"/>
          <p:nvPr/>
        </p:nvSpPr>
        <p:spPr>
          <a:xfrm>
            <a:off x="7725882" y="3525216"/>
            <a:ext cx="231489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>
                <a:latin typeface="Pretendard"/>
                <a:ea typeface="Pretendard"/>
                <a:cs typeface="Pretendard"/>
              </a:rPr>
              <a:t>UWB </a:t>
            </a:r>
            <a:r>
              <a:rPr lang="ko-KR" altLang="en-US" b="1">
                <a:latin typeface="Pretendard"/>
                <a:ea typeface="Pretendard"/>
                <a:cs typeface="Pretendard"/>
              </a:rPr>
              <a:t>오차 보정 구현</a:t>
            </a:r>
            <a:endParaRPr lang="en-US" altLang="ko-KR" b="1">
              <a:latin typeface="Pretendard"/>
              <a:ea typeface="Pretendard"/>
              <a:cs typeface="Pretendar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B2DAB-DAAB-A383-A829-F40830621E8A}"/>
              </a:ext>
            </a:extLst>
          </p:cNvPr>
          <p:cNvSpPr txBox="1"/>
          <p:nvPr/>
        </p:nvSpPr>
        <p:spPr>
          <a:xfrm>
            <a:off x="4585385" y="8232636"/>
            <a:ext cx="98777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11/03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FDDFAB-F8D9-696E-D6FE-1DAA3DFFBB32}"/>
              </a:ext>
            </a:extLst>
          </p:cNvPr>
          <p:cNvSpPr txBox="1"/>
          <p:nvPr/>
        </p:nvSpPr>
        <p:spPr>
          <a:xfrm>
            <a:off x="11731526" y="8218627"/>
            <a:ext cx="92845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11/19</a:t>
            </a:r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8E07002-ECFA-253A-85CD-6A3EBE1351C0}"/>
              </a:ext>
            </a:extLst>
          </p:cNvPr>
          <p:cNvCxnSpPr>
            <a:cxnSpLocks/>
          </p:cNvCxnSpPr>
          <p:nvPr/>
        </p:nvCxnSpPr>
        <p:spPr>
          <a:xfrm>
            <a:off x="12140888" y="3508247"/>
            <a:ext cx="8312" cy="4476995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1AA760-73E0-5592-24C4-DA9F610CBF05}"/>
              </a:ext>
            </a:extLst>
          </p:cNvPr>
          <p:cNvSpPr txBox="1"/>
          <p:nvPr/>
        </p:nvSpPr>
        <p:spPr>
          <a:xfrm>
            <a:off x="1289733" y="2570381"/>
            <a:ext cx="49246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latin typeface="Pretendard"/>
                <a:ea typeface="Pretendard"/>
                <a:cs typeface="Pretendard"/>
              </a:rPr>
              <a:t>개발 일정</a:t>
            </a:r>
            <a:endParaRPr lang="ko-KR" altLang="en-US" sz="28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4246711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부록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6</a:t>
            </a:r>
            <a:b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</a:br>
            <a:endParaRPr lang="ko-KR" altLang="en-US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05162-AB13-9E59-C2F3-F7ADCD502E73}"/>
              </a:ext>
            </a:extLst>
          </p:cNvPr>
          <p:cNvSpPr txBox="1"/>
          <p:nvPr/>
        </p:nvSpPr>
        <p:spPr>
          <a:xfrm>
            <a:off x="1289733" y="2570381"/>
            <a:ext cx="49246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latin typeface="Pretendard"/>
                <a:ea typeface="Pretendard"/>
                <a:cs typeface="Pretendard"/>
              </a:rPr>
              <a:t>UWB</a:t>
            </a:r>
            <a:r>
              <a:rPr lang="ko-KR" altLang="en-US" sz="2800" b="1">
                <a:latin typeface="Pretendard"/>
                <a:ea typeface="Pretendard"/>
                <a:cs typeface="Pretendard"/>
              </a:rPr>
              <a:t> 주파수 대역폭 조사</a:t>
            </a:r>
            <a:endParaRPr lang="ko-KR" altLang="en-US" sz="28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  <p:pic>
        <p:nvPicPr>
          <p:cNvPr id="2" name="그림 1" descr="텍스트, 라인, 스크린샷, 폰트이(가) 표시된 사진&#10;&#10;자동 생성된 설명">
            <a:extLst>
              <a:ext uri="{FF2B5EF4-FFF2-40B4-BE49-F238E27FC236}">
                <a16:creationId xmlns:a16="http://schemas.microsoft.com/office/drawing/2014/main" id="{82DFD40B-D36A-23AC-E4DC-4B46B955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8" y="3857625"/>
            <a:ext cx="7376432" cy="2898321"/>
          </a:xfrm>
          <a:prstGeom prst="rect">
            <a:avLst/>
          </a:prstGeom>
        </p:spPr>
      </p:pic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56E0362-16B8-1BD5-7804-2B54D98C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931" y="1824718"/>
            <a:ext cx="6448425" cy="692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6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9C8511D-5806-7B86-B0DE-FEF141F0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28" y="4106011"/>
            <a:ext cx="6150972" cy="24936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250825-C1E3-1383-B181-7A180BD192D9}"/>
              </a:ext>
            </a:extLst>
          </p:cNvPr>
          <p:cNvSpPr txBox="1"/>
          <p:nvPr/>
        </p:nvSpPr>
        <p:spPr>
          <a:xfrm>
            <a:off x="2777128" y="659964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" panose="02000503000000020004" charset="-127"/>
                <a:ea typeface="Pretendard" panose="02000503000000020004" charset="-127"/>
              </a:rPr>
              <a:t>영남이공대학교</a:t>
            </a:r>
            <a:r>
              <a:rPr lang="ko-KR" altLang="en-US" sz="18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en-US" altLang="ko-KR" sz="18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2020.2</a:t>
            </a:r>
            <a:endParaRPr lang="ko-KR" altLang="en-US">
              <a:latin typeface="Pretendard" panose="02000503000000020004" charset="-127"/>
              <a:ea typeface="Pretendard" panose="0200050300000002000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BD87D-C22B-3694-F551-808693733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127" y="3425143"/>
            <a:ext cx="5877745" cy="3848637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81DFEED-93BE-EF44-2D04-38C93D80E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부록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7</a:t>
            </a:r>
            <a:b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</a:br>
            <a:endParaRPr lang="ko-KR" altLang="en-US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FAF65-E404-E95D-40C2-9991B82C2E7E}"/>
              </a:ext>
            </a:extLst>
          </p:cNvPr>
          <p:cNvSpPr txBox="1"/>
          <p:nvPr/>
        </p:nvSpPr>
        <p:spPr>
          <a:xfrm>
            <a:off x="1289733" y="2570381"/>
            <a:ext cx="64943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latin typeface="Pretendard"/>
                <a:ea typeface="Pretendard"/>
                <a:cs typeface="Pretendard"/>
              </a:rPr>
              <a:t>UWB </a:t>
            </a:r>
            <a:r>
              <a:rPr lang="ko-KR" altLang="en-US" sz="2800" b="1">
                <a:latin typeface="Pretendard"/>
                <a:ea typeface="Pretendard"/>
                <a:cs typeface="Pretendard"/>
              </a:rPr>
              <a:t>실내 </a:t>
            </a:r>
            <a:r>
              <a:rPr lang="ko-KR" altLang="en-US" sz="2800" b="1" err="1">
                <a:latin typeface="Pretendard"/>
                <a:ea typeface="Pretendard"/>
                <a:cs typeface="Pretendard"/>
              </a:rPr>
              <a:t>측위</a:t>
            </a:r>
            <a:r>
              <a:rPr lang="ko-KR" altLang="en-US" sz="2800" b="1">
                <a:latin typeface="Pretendard"/>
                <a:ea typeface="Pretendard"/>
                <a:cs typeface="Pretendard"/>
              </a:rPr>
              <a:t> 오차 보정 추가 사례</a:t>
            </a:r>
            <a:endParaRPr lang="ko-KR" altLang="en-US" sz="2800" b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75466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81DFEED-93BE-EF44-2D04-38C93D80EC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부록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8</a:t>
            </a:r>
            <a:b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</a:br>
            <a:endParaRPr lang="ko-KR" altLang="en-US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FAF65-E404-E95D-40C2-9991B82C2E7E}"/>
              </a:ext>
            </a:extLst>
          </p:cNvPr>
          <p:cNvSpPr txBox="1"/>
          <p:nvPr/>
        </p:nvSpPr>
        <p:spPr>
          <a:xfrm>
            <a:off x="1289733" y="2570381"/>
            <a:ext cx="74555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>
                <a:latin typeface="Pretendard"/>
                <a:ea typeface="Pretendard"/>
                <a:cs typeface="Pretendard"/>
              </a:rPr>
              <a:t>LED(Leading Edge Detection) </a:t>
            </a:r>
            <a:r>
              <a:rPr lang="en-US" altLang="ko-KR" sz="2800" b="1" err="1">
                <a:latin typeface="Pretendard"/>
                <a:ea typeface="Pretendard"/>
                <a:cs typeface="Pretendard"/>
              </a:rPr>
              <a:t>알고리즘</a:t>
            </a:r>
            <a:endParaRPr lang="ko-KR" altLang="en-US" sz="2800" b="1" err="1">
              <a:latin typeface="Pretendard" panose="02000503000000020004" charset="-127"/>
              <a:ea typeface="Pretendard" panose="02000503000000020004" charset="-127"/>
              <a:cs typeface="Pretendard"/>
            </a:endParaRPr>
          </a:p>
        </p:txBody>
      </p:sp>
      <p:pic>
        <p:nvPicPr>
          <p:cNvPr id="4" name="그림 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DF3C1F0A-D22E-A7A3-5084-6E83B7E7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66" y="3561670"/>
            <a:ext cx="7286625" cy="433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9C0F4-5157-AF7E-3F3A-5709480FC01E}"/>
              </a:ext>
            </a:extLst>
          </p:cNvPr>
          <p:cNvSpPr txBox="1"/>
          <p:nvPr/>
        </p:nvSpPr>
        <p:spPr>
          <a:xfrm>
            <a:off x="1453018" y="8012001"/>
            <a:ext cx="94285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latin typeface="Pretendard"/>
                <a:ea typeface="Pretendard"/>
                <a:cs typeface="Pretendard"/>
              </a:rPr>
              <a:t>ToF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 해상도를 높이기 위해 수신된 </a:t>
            </a:r>
            <a:r>
              <a:rPr lang="ko-KR" altLang="en-US" sz="2400" b="1" err="1">
                <a:latin typeface="Pretendard"/>
                <a:ea typeface="Pretendard"/>
                <a:cs typeface="Pretendard"/>
              </a:rPr>
              <a:t>CIR의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 통계적인 특성을 이용</a:t>
            </a:r>
          </a:p>
          <a:p>
            <a:endParaRPr lang="ko-KR" altLang="en-US" sz="2400" b="1"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81214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로고, 그래픽, 원이(가) 표시된 사진&#10;&#10;자동 생성된 설명">
            <a:extLst>
              <a:ext uri="{FF2B5EF4-FFF2-40B4-BE49-F238E27FC236}">
                <a16:creationId xmlns:a16="http://schemas.microsoft.com/office/drawing/2014/main" id="{92DD7006-E572-8AFC-9327-0579AC21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57" y="6731453"/>
            <a:ext cx="1921329" cy="2212523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게임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진행</a:t>
            </a:r>
            <a:endParaRPr lang="en-US" altLang="ko-KR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pic>
        <p:nvPicPr>
          <p:cNvPr id="3" name="그림 2" descr="스크린샷, 로고, 그래픽, 원이(가) 표시된 사진&#10;&#10;자동 생성된 설명">
            <a:extLst>
              <a:ext uri="{FF2B5EF4-FFF2-40B4-BE49-F238E27FC236}">
                <a16:creationId xmlns:a16="http://schemas.microsoft.com/office/drawing/2014/main" id="{C493E9CE-6DEE-ECBC-C726-D3766689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79" y="1724025"/>
            <a:ext cx="1921329" cy="2212523"/>
          </a:xfrm>
          <a:prstGeom prst="rect">
            <a:avLst/>
          </a:prstGeom>
        </p:spPr>
      </p:pic>
      <p:pic>
        <p:nvPicPr>
          <p:cNvPr id="4" name="그림 3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2AF5969-A230-B202-7B95-DC9BA359C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99" y="4530993"/>
            <a:ext cx="1936297" cy="1868261"/>
          </a:xfrm>
          <a:prstGeom prst="rect">
            <a:avLst/>
          </a:prstGeom>
        </p:spPr>
      </p:pic>
      <p:pic>
        <p:nvPicPr>
          <p:cNvPr id="5" name="그림 4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C93604FE-1E5C-5C0A-C160-4D23C5C8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53" y="1731694"/>
            <a:ext cx="1412421" cy="154032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02FF7D9-F668-2C21-70EC-0C4787E56324}"/>
              </a:ext>
            </a:extLst>
          </p:cNvPr>
          <p:cNvCxnSpPr/>
          <p:nvPr/>
        </p:nvCxnSpPr>
        <p:spPr>
          <a:xfrm flipV="1">
            <a:off x="4958445" y="6457949"/>
            <a:ext cx="2628899" cy="1807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 descr="클립아트, 실루엣이(가) 표시된 사진&#10;&#10;자동 생성된 설명">
            <a:extLst>
              <a:ext uri="{FF2B5EF4-FFF2-40B4-BE49-F238E27FC236}">
                <a16:creationId xmlns:a16="http://schemas.microsoft.com/office/drawing/2014/main" id="{EA2C4053-AFE2-0047-6012-338C0F739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248" y="6150924"/>
            <a:ext cx="1408340" cy="1417865"/>
          </a:xfrm>
          <a:prstGeom prst="rect">
            <a:avLst/>
          </a:prstGeom>
        </p:spPr>
      </p:pic>
      <p:pic>
        <p:nvPicPr>
          <p:cNvPr id="14" name="그림 13" descr="스크린샷, 로고, 그래픽, 원이(가) 표시된 사진&#10;&#10;자동 생성된 설명">
            <a:extLst>
              <a:ext uri="{FF2B5EF4-FFF2-40B4-BE49-F238E27FC236}">
                <a16:creationId xmlns:a16="http://schemas.microsoft.com/office/drawing/2014/main" id="{E1FDCB1F-809E-3121-A145-0660B7CF3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964" y="4037239"/>
            <a:ext cx="1921329" cy="2212523"/>
          </a:xfrm>
          <a:prstGeom prst="rect">
            <a:avLst/>
          </a:prstGeom>
        </p:spPr>
      </p:pic>
      <p:pic>
        <p:nvPicPr>
          <p:cNvPr id="15" name="그림 14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100666E6-12D2-0EE4-1CE9-30AF5074C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8438" y="4044908"/>
            <a:ext cx="1412421" cy="1540329"/>
          </a:xfrm>
          <a:prstGeom prst="rect">
            <a:avLst/>
          </a:prstGeom>
        </p:spPr>
      </p:pic>
      <p:pic>
        <p:nvPicPr>
          <p:cNvPr id="8" name="그림 7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DDD2933F-A411-69C6-7415-9808BC05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1938" y="7324230"/>
            <a:ext cx="1412421" cy="1540329"/>
          </a:xfrm>
          <a:prstGeom prst="rect">
            <a:avLst/>
          </a:prstGeom>
        </p:spPr>
      </p:pic>
      <p:pic>
        <p:nvPicPr>
          <p:cNvPr id="2" name="그림 1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F8E36D83-1215-3D24-9289-6460A3B3D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581" y="7569158"/>
            <a:ext cx="1412421" cy="15403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D1CBC97-8D1F-E89D-4202-31379E321057}"/>
              </a:ext>
            </a:extLst>
          </p:cNvPr>
          <p:cNvSpPr/>
          <p:nvPr/>
        </p:nvSpPr>
        <p:spPr>
          <a:xfrm>
            <a:off x="1298863" y="5468833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0BEF5F-F132-29EF-B779-917870B93583}"/>
              </a:ext>
            </a:extLst>
          </p:cNvPr>
          <p:cNvSpPr/>
          <p:nvPr/>
        </p:nvSpPr>
        <p:spPr>
          <a:xfrm>
            <a:off x="7422077" y="80269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4EB2CA-41EE-F479-D623-2430D24BEB6B}"/>
              </a:ext>
            </a:extLst>
          </p:cNvPr>
          <p:cNvSpPr/>
          <p:nvPr/>
        </p:nvSpPr>
        <p:spPr>
          <a:xfrm>
            <a:off x="10891898" y="63124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056FD9-FC91-DBA7-5AC7-F6B33D2DF8BA}"/>
              </a:ext>
            </a:extLst>
          </p:cNvPr>
          <p:cNvSpPr/>
          <p:nvPr/>
        </p:nvSpPr>
        <p:spPr>
          <a:xfrm>
            <a:off x="10891898" y="32644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38251E-4B1B-E151-ED2B-64FD99F16766}"/>
              </a:ext>
            </a:extLst>
          </p:cNvPr>
          <p:cNvSpPr/>
          <p:nvPr/>
        </p:nvSpPr>
        <p:spPr>
          <a:xfrm rot="5400000">
            <a:off x="2741220" y="3618262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7FEA7E-3B8F-79FA-C95A-46FD04C5B197}"/>
              </a:ext>
            </a:extLst>
          </p:cNvPr>
          <p:cNvSpPr/>
          <p:nvPr/>
        </p:nvSpPr>
        <p:spPr>
          <a:xfrm rot="5400000">
            <a:off x="5353791" y="5441619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8BCE3A-45F9-FE2F-A510-EAEF6F629978}"/>
              </a:ext>
            </a:extLst>
          </p:cNvPr>
          <p:cNvSpPr/>
          <p:nvPr/>
        </p:nvSpPr>
        <p:spPr>
          <a:xfrm rot="5400000">
            <a:off x="13300363" y="2516083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684858-22CF-174F-3136-EA3025623498}"/>
              </a:ext>
            </a:extLst>
          </p:cNvPr>
          <p:cNvSpPr/>
          <p:nvPr/>
        </p:nvSpPr>
        <p:spPr>
          <a:xfrm rot="5400000">
            <a:off x="10565327" y="8013369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C8F7AE-A8BB-3C06-492F-6078EB0E7DC4}"/>
              </a:ext>
            </a:extLst>
          </p:cNvPr>
          <p:cNvSpPr/>
          <p:nvPr/>
        </p:nvSpPr>
        <p:spPr>
          <a:xfrm>
            <a:off x="13711298" y="865562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488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부활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성공</a:t>
            </a:r>
            <a:endParaRPr lang="en-US" altLang="ko-KR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pic>
        <p:nvPicPr>
          <p:cNvPr id="3" name="그림 2" descr="스크린샷, 로고, 그래픽, 원이(가) 표시된 사진&#10;&#10;자동 생성된 설명">
            <a:extLst>
              <a:ext uri="{FF2B5EF4-FFF2-40B4-BE49-F238E27FC236}">
                <a16:creationId xmlns:a16="http://schemas.microsoft.com/office/drawing/2014/main" id="{C493E9CE-6DEE-ECBC-C726-D3766689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79" y="1724025"/>
            <a:ext cx="1921329" cy="2212523"/>
          </a:xfrm>
          <a:prstGeom prst="rect">
            <a:avLst/>
          </a:prstGeom>
        </p:spPr>
      </p:pic>
      <p:pic>
        <p:nvPicPr>
          <p:cNvPr id="4" name="그림 3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2AF5969-A230-B202-7B95-DC9BA359C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99" y="4530993"/>
            <a:ext cx="1936297" cy="1868261"/>
          </a:xfrm>
          <a:prstGeom prst="rect">
            <a:avLst/>
          </a:prstGeom>
        </p:spPr>
      </p:pic>
      <p:pic>
        <p:nvPicPr>
          <p:cNvPr id="5" name="그림 4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C93604FE-1E5C-5C0A-C160-4D23C5C8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53" y="1731694"/>
            <a:ext cx="1412421" cy="1540329"/>
          </a:xfrm>
          <a:prstGeom prst="rect">
            <a:avLst/>
          </a:prstGeom>
        </p:spPr>
      </p:pic>
      <p:pic>
        <p:nvPicPr>
          <p:cNvPr id="11" name="그림 10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371C6329-DB89-66A3-4B1C-DDF6A089D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014" y="3903951"/>
            <a:ext cx="1415143" cy="1675040"/>
          </a:xfrm>
          <a:prstGeom prst="rect">
            <a:avLst/>
          </a:prstGeom>
        </p:spPr>
      </p:pic>
      <p:pic>
        <p:nvPicPr>
          <p:cNvPr id="6" name="그림 5" descr="클립아트, 실루엣이(가) 표시된 사진&#10;&#10;자동 생성된 설명">
            <a:extLst>
              <a:ext uri="{FF2B5EF4-FFF2-40B4-BE49-F238E27FC236}">
                <a16:creationId xmlns:a16="http://schemas.microsoft.com/office/drawing/2014/main" id="{EA2C4053-AFE2-0047-6012-338C0F739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6748" y="3538353"/>
            <a:ext cx="1408340" cy="1417865"/>
          </a:xfrm>
          <a:prstGeom prst="rect">
            <a:avLst/>
          </a:prstGeom>
        </p:spPr>
      </p:pic>
      <p:pic>
        <p:nvPicPr>
          <p:cNvPr id="14" name="그림 13" descr="스크린샷, 로고, 그래픽, 원이(가) 표시된 사진&#10;&#10;자동 생성된 설명">
            <a:extLst>
              <a:ext uri="{FF2B5EF4-FFF2-40B4-BE49-F238E27FC236}">
                <a16:creationId xmlns:a16="http://schemas.microsoft.com/office/drawing/2014/main" id="{E1FDCB1F-809E-3121-A145-0660B7CF3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964" y="4037239"/>
            <a:ext cx="1921329" cy="2212523"/>
          </a:xfrm>
          <a:prstGeom prst="rect">
            <a:avLst/>
          </a:prstGeom>
        </p:spPr>
      </p:pic>
      <p:pic>
        <p:nvPicPr>
          <p:cNvPr id="15" name="그림 14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100666E6-12D2-0EE4-1CE9-30AF5074C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8438" y="4044908"/>
            <a:ext cx="1412421" cy="1540329"/>
          </a:xfrm>
          <a:prstGeom prst="rect">
            <a:avLst/>
          </a:prstGeom>
        </p:spPr>
      </p:pic>
      <p:pic>
        <p:nvPicPr>
          <p:cNvPr id="8" name="그림 7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DDD2933F-A411-69C6-7415-9808BC05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188" y="5609729"/>
            <a:ext cx="1412421" cy="1540329"/>
          </a:xfrm>
          <a:prstGeom prst="rect">
            <a:avLst/>
          </a:prstGeom>
        </p:spPr>
      </p:pic>
      <p:pic>
        <p:nvPicPr>
          <p:cNvPr id="7" name="그림 6" descr="원, 그래픽, 창의성, 디자인이(가) 표시된 사진&#10;&#10;자동 생성된 설명">
            <a:extLst>
              <a:ext uri="{FF2B5EF4-FFF2-40B4-BE49-F238E27FC236}">
                <a16:creationId xmlns:a16="http://schemas.microsoft.com/office/drawing/2014/main" id="{67D4CA83-56BC-25A2-531B-97B5832DE2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114" y="6392636"/>
            <a:ext cx="1926772" cy="24003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0ECB38-FFA3-38F1-E87C-A452DA1C757E}"/>
              </a:ext>
            </a:extLst>
          </p:cNvPr>
          <p:cNvSpPr/>
          <p:nvPr/>
        </p:nvSpPr>
        <p:spPr>
          <a:xfrm>
            <a:off x="1298863" y="5468833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5DD12E-C524-FFA5-DBE9-CC301769D5E9}"/>
              </a:ext>
            </a:extLst>
          </p:cNvPr>
          <p:cNvSpPr/>
          <p:nvPr/>
        </p:nvSpPr>
        <p:spPr>
          <a:xfrm>
            <a:off x="7422077" y="80269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FC36BE-FEBA-01C2-D0E4-8A4EBC380C69}"/>
              </a:ext>
            </a:extLst>
          </p:cNvPr>
          <p:cNvSpPr/>
          <p:nvPr/>
        </p:nvSpPr>
        <p:spPr>
          <a:xfrm>
            <a:off x="10891898" y="63124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DDCAB6-95C4-D0DE-3D6F-6A529866189A}"/>
              </a:ext>
            </a:extLst>
          </p:cNvPr>
          <p:cNvSpPr/>
          <p:nvPr/>
        </p:nvSpPr>
        <p:spPr>
          <a:xfrm>
            <a:off x="10891898" y="32644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B34490-413C-5485-9666-2CF2EE7FBB4C}"/>
              </a:ext>
            </a:extLst>
          </p:cNvPr>
          <p:cNvSpPr/>
          <p:nvPr/>
        </p:nvSpPr>
        <p:spPr>
          <a:xfrm rot="5400000">
            <a:off x="2741220" y="3618262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98378B-0A3C-FD90-BF42-87D05F62A42C}"/>
              </a:ext>
            </a:extLst>
          </p:cNvPr>
          <p:cNvSpPr/>
          <p:nvPr/>
        </p:nvSpPr>
        <p:spPr>
          <a:xfrm rot="5400000">
            <a:off x="5353791" y="5441619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6B844B-69D0-29C5-D284-DF2529AE49D1}"/>
              </a:ext>
            </a:extLst>
          </p:cNvPr>
          <p:cNvSpPr/>
          <p:nvPr/>
        </p:nvSpPr>
        <p:spPr>
          <a:xfrm rot="5400000">
            <a:off x="13300363" y="2516083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54FF6E-7610-AC68-E1A3-F2664BF1E1F1}"/>
              </a:ext>
            </a:extLst>
          </p:cNvPr>
          <p:cNvSpPr/>
          <p:nvPr/>
        </p:nvSpPr>
        <p:spPr>
          <a:xfrm rot="5400000">
            <a:off x="10565327" y="8013369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D60268-3253-EFEE-58D9-B8B43C631A3B}"/>
              </a:ext>
            </a:extLst>
          </p:cNvPr>
          <p:cNvSpPr/>
          <p:nvPr/>
        </p:nvSpPr>
        <p:spPr>
          <a:xfrm>
            <a:off x="13711298" y="865562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48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838" y="3613259"/>
            <a:ext cx="4012836" cy="13952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700" b="1" spc="170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① 게임 구체화</a:t>
            </a:r>
            <a:endParaRPr lang="ko-KR" altLang="en-US" sz="2700" b="1">
              <a:solidFill>
                <a:srgbClr val="262626"/>
              </a:solidFill>
              <a:latin typeface="Pretendard"/>
              <a:ea typeface="Pretendard" panose="02000503000000020004" charset="-127"/>
              <a:cs typeface="Adobe Clean Han"/>
            </a:endParaRPr>
          </a:p>
          <a:p>
            <a:pPr marL="345440" indent="-332740">
              <a:spcBef>
                <a:spcPts val="1889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lang="ko-KR" altLang="en-US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상세 기획(게임 규칙) 미흡</a:t>
            </a:r>
            <a:endParaRPr lang="ko-KR" altLang="en-US" sz="2100">
              <a:solidFill>
                <a:srgbClr val="262626"/>
              </a:solidFill>
              <a:latin typeface="Pretendard"/>
              <a:ea typeface="Pretendard" panose="02000503000000020004" charset="-127"/>
              <a:cs typeface="Adobe Clean Han"/>
            </a:endParaRPr>
          </a:p>
          <a:p>
            <a:pPr marL="345440" indent="-332740">
              <a:spcBef>
                <a:spcPts val="630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lang="ko-KR" altLang="en-US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불명확한 역할 분담</a:t>
            </a:r>
            <a:endParaRPr lang="ko-KR" altLang="en-US" sz="2100">
              <a:solidFill>
                <a:srgbClr val="262626"/>
              </a:solidFill>
              <a:latin typeface="Pretendard"/>
              <a:ea typeface="Pretendard" panose="02000503000000020004" charset="-127"/>
              <a:cs typeface="Adobe Clean H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38717" y="3613259"/>
            <a:ext cx="6017184" cy="206182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700" b="1" spc="19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② 기술의 난이도 및 사업 내 비중</a:t>
            </a:r>
            <a:br>
              <a:rPr lang="ko-KR" altLang="en-US" sz="2700" b="1" spc="19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</a:br>
            <a:r>
              <a:rPr lang="ko-KR" altLang="en-US" sz="2000" b="1" spc="19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(</a:t>
            </a:r>
            <a:r>
              <a:rPr lang="ko-KR" altLang="en-US" sz="2000" b="1" spc="195" err="1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캡스톤</a:t>
            </a:r>
            <a:r>
              <a:rPr lang="ko-KR" altLang="en-US" sz="2000" b="1" spc="19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 디자인 </a:t>
            </a:r>
            <a:r>
              <a:rPr lang="ko-KR" altLang="en-US" sz="2000" b="1" spc="195" err="1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프로젝트로서의</a:t>
            </a:r>
            <a:r>
              <a:rPr lang="ko-KR" altLang="en-US" sz="2000" b="1" spc="19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 주제 적합성)</a:t>
            </a:r>
            <a:endParaRPr lang="ko-KR" altLang="en-US" sz="2000" b="1">
              <a:solidFill>
                <a:srgbClr val="262626"/>
              </a:solidFill>
              <a:latin typeface="Pretendard"/>
              <a:ea typeface="Pretendard" panose="02000503000000020004" charset="-127"/>
              <a:cs typeface="Adobe Clean Han"/>
            </a:endParaRPr>
          </a:p>
          <a:p>
            <a:pPr marL="345440" indent="-332740">
              <a:spcBef>
                <a:spcPts val="1889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lang="en-US" sz="2100" spc="155">
                <a:solidFill>
                  <a:srgbClr val="262626"/>
                </a:solidFill>
                <a:latin typeface="Pretendard"/>
                <a:cs typeface="Adobe Clean Han"/>
              </a:rPr>
              <a:t>UWB </a:t>
            </a:r>
            <a:r>
              <a:rPr lang="ko-KR" altLang="en-US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센서 활용 및 알고리즘의 기술적 수준과 </a:t>
            </a:r>
            <a:br>
              <a:rPr lang="en-US" altLang="ko-KR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</a:br>
            <a:r>
              <a:rPr lang="ko-KR" altLang="en-US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난이도에 대한 아쉬움</a:t>
            </a:r>
          </a:p>
          <a:p>
            <a:pPr marL="345440" indent="-332740">
              <a:spcBef>
                <a:spcPts val="630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lang="ko-KR" altLang="en-US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Tahoma"/>
              </a:rPr>
              <a:t>사업 내에서 기술이 차지하는 비중에 대한 의구심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1.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지난 피드백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968238F-618A-2382-00E9-D2BF58D6C5F8}"/>
              </a:ext>
            </a:extLst>
          </p:cNvPr>
          <p:cNvSpPr txBox="1"/>
          <p:nvPr/>
        </p:nvSpPr>
        <p:spPr>
          <a:xfrm>
            <a:off x="11964857" y="3613259"/>
            <a:ext cx="4844606" cy="13952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700" b="1" spc="19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③ 기술의 적절성</a:t>
            </a:r>
            <a:endParaRPr lang="ko-KR" altLang="en-US" sz="2700" b="1">
              <a:solidFill>
                <a:srgbClr val="262626"/>
              </a:solidFill>
              <a:latin typeface="Pretendard"/>
              <a:ea typeface="Pretendard" panose="02000503000000020004" charset="-127"/>
              <a:cs typeface="Adobe Clean Han"/>
            </a:endParaRPr>
          </a:p>
          <a:p>
            <a:pPr marL="345440" indent="-332740">
              <a:spcBef>
                <a:spcPts val="1889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lang="en-US" altLang="ko-KR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UWB</a:t>
            </a:r>
            <a:r>
              <a:rPr lang="ko-KR" altLang="en-US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Adobe Clean Han"/>
              </a:rPr>
              <a:t> 센서의 필요성에 대한 의구심</a:t>
            </a:r>
            <a:endParaRPr lang="ko-KR" altLang="en-US" sz="2100">
              <a:solidFill>
                <a:srgbClr val="262626"/>
              </a:solidFill>
              <a:latin typeface="Pretendard"/>
              <a:ea typeface="Pretendard" panose="02000503000000020004" charset="-127"/>
              <a:cs typeface="Adobe Clean Han"/>
            </a:endParaRPr>
          </a:p>
          <a:p>
            <a:pPr marL="345440" indent="-332740">
              <a:lnSpc>
                <a:spcPct val="100000"/>
              </a:lnSpc>
              <a:spcBef>
                <a:spcPts val="630"/>
              </a:spcBef>
              <a:buFont typeface="Tahoma"/>
              <a:buAutoNum type="arabicPeriod"/>
              <a:tabLst>
                <a:tab pos="345440" algn="l"/>
              </a:tabLst>
            </a:pPr>
            <a:r>
              <a:rPr lang="ko-KR" altLang="en-US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Tahoma"/>
              </a:rPr>
              <a:t>현재 </a:t>
            </a:r>
            <a:r>
              <a:rPr lang="en-US" altLang="ko-KR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Tahoma"/>
              </a:rPr>
              <a:t>UWB </a:t>
            </a:r>
            <a:r>
              <a:rPr lang="ko-KR" altLang="en-US" sz="2100" spc="155">
                <a:solidFill>
                  <a:srgbClr val="262626"/>
                </a:solidFill>
                <a:latin typeface="Pretendard"/>
                <a:ea typeface="Pretendard" panose="02000503000000020004" charset="-127"/>
                <a:cs typeface="Tahoma"/>
              </a:rPr>
              <a:t>센서의 개발 현황</a:t>
            </a:r>
            <a:endParaRPr lang="en-US" altLang="ko-KR" sz="2100" spc="155">
              <a:solidFill>
                <a:srgbClr val="262626"/>
              </a:solidFill>
              <a:latin typeface="Pretendard"/>
              <a:ea typeface="Pretendard" panose="02000503000000020004" charset="-127"/>
              <a:cs typeface="Tahoma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C2B7386-6055-C58C-55C8-85B369B88BA9}"/>
              </a:ext>
            </a:extLst>
          </p:cNvPr>
          <p:cNvSpPr/>
          <p:nvPr/>
        </p:nvSpPr>
        <p:spPr>
          <a:xfrm>
            <a:off x="3011612" y="6048294"/>
            <a:ext cx="486457" cy="46968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6EA6B67-A0A1-555B-FBC8-A7A8716B4B0A}"/>
              </a:ext>
            </a:extLst>
          </p:cNvPr>
          <p:cNvSpPr/>
          <p:nvPr/>
        </p:nvSpPr>
        <p:spPr>
          <a:xfrm>
            <a:off x="8360852" y="6048294"/>
            <a:ext cx="486457" cy="46968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9FDE8F5-1D2F-C996-768C-303DFCC324C1}"/>
              </a:ext>
            </a:extLst>
          </p:cNvPr>
          <p:cNvSpPr/>
          <p:nvPr/>
        </p:nvSpPr>
        <p:spPr>
          <a:xfrm>
            <a:off x="13237652" y="6048294"/>
            <a:ext cx="486457" cy="46968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35C186-DA93-A95D-D7AF-622797CDE278}"/>
              </a:ext>
            </a:extLst>
          </p:cNvPr>
          <p:cNvSpPr/>
          <p:nvPr/>
        </p:nvSpPr>
        <p:spPr>
          <a:xfrm>
            <a:off x="1507612" y="7228875"/>
            <a:ext cx="3492602" cy="11371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700" b="1" spc="170">
                <a:solidFill>
                  <a:srgbClr val="262626"/>
                </a:solidFill>
                <a:latin typeface="Pretendard"/>
                <a:ea typeface="Pretendard" panose="02000503000000020004" charset="-127"/>
              </a:rPr>
              <a:t>'2. 게임 정의'</a:t>
            </a:r>
            <a:br>
              <a:rPr lang="ko-KR" altLang="en-US" sz="2700" b="1" spc="170">
                <a:solidFill>
                  <a:srgbClr val="262626"/>
                </a:solidFill>
                <a:latin typeface="Pretendard"/>
                <a:ea typeface="Pretendard" panose="02000503000000020004" charset="-127"/>
              </a:rPr>
            </a:br>
            <a:r>
              <a:rPr lang="ko-KR" altLang="en-US" sz="2700" b="1" spc="170">
                <a:solidFill>
                  <a:srgbClr val="262626"/>
                </a:solidFill>
                <a:latin typeface="Pretendard"/>
                <a:ea typeface="Pretendard" panose="02000503000000020004" charset="-127"/>
              </a:rPr>
              <a:t>에서 보충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8A4394F-46B8-0A6E-BD22-3ED9B422B48A}"/>
              </a:ext>
            </a:extLst>
          </p:cNvPr>
          <p:cNvSpPr/>
          <p:nvPr/>
        </p:nvSpPr>
        <p:spPr>
          <a:xfrm>
            <a:off x="6049131" y="7228875"/>
            <a:ext cx="9786722" cy="11371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700" b="1" spc="170">
                <a:solidFill>
                  <a:srgbClr val="262626"/>
                </a:solidFill>
                <a:latin typeface="Pretendard"/>
                <a:ea typeface="Pretendard" panose="02000503000000020004" charset="-127"/>
              </a:rPr>
              <a:t>'3. 구현 </a:t>
            </a:r>
            <a:r>
              <a:rPr lang="ko-KR" altLang="en-US" sz="2700" b="1" spc="170" err="1">
                <a:solidFill>
                  <a:srgbClr val="262626"/>
                </a:solidFill>
                <a:latin typeface="Pretendard"/>
                <a:ea typeface="Pretendard" panose="02000503000000020004" charset="-127"/>
              </a:rPr>
              <a:t>방식'에서</a:t>
            </a:r>
            <a:r>
              <a:rPr lang="ko-KR" altLang="en-US" sz="2700" b="1" spc="170">
                <a:solidFill>
                  <a:srgbClr val="262626"/>
                </a:solidFill>
                <a:latin typeface="Pretendard"/>
                <a:ea typeface="Pretendard" panose="02000503000000020004" charset="-127"/>
              </a:rPr>
              <a:t> 보충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부활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실패</a:t>
            </a:r>
            <a:endParaRPr lang="en-US" altLang="ko-KR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pic>
        <p:nvPicPr>
          <p:cNvPr id="3" name="그림 2" descr="스크린샷, 로고, 그래픽, 원이(가) 표시된 사진&#10;&#10;자동 생성된 설명">
            <a:extLst>
              <a:ext uri="{FF2B5EF4-FFF2-40B4-BE49-F238E27FC236}">
                <a16:creationId xmlns:a16="http://schemas.microsoft.com/office/drawing/2014/main" id="{C493E9CE-6DEE-ECBC-C726-D3766689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79" y="1724025"/>
            <a:ext cx="1921329" cy="2212523"/>
          </a:xfrm>
          <a:prstGeom prst="rect">
            <a:avLst/>
          </a:prstGeom>
        </p:spPr>
      </p:pic>
      <p:pic>
        <p:nvPicPr>
          <p:cNvPr id="4" name="그림 3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2AF5969-A230-B202-7B95-DC9BA359C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99" y="4530993"/>
            <a:ext cx="1936297" cy="1868261"/>
          </a:xfrm>
          <a:prstGeom prst="rect">
            <a:avLst/>
          </a:prstGeom>
        </p:spPr>
      </p:pic>
      <p:pic>
        <p:nvPicPr>
          <p:cNvPr id="5" name="그림 4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C93604FE-1E5C-5C0A-C160-4D23C5C8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53" y="1731694"/>
            <a:ext cx="1412421" cy="1540329"/>
          </a:xfrm>
          <a:prstGeom prst="rect">
            <a:avLst/>
          </a:prstGeom>
        </p:spPr>
      </p:pic>
      <p:pic>
        <p:nvPicPr>
          <p:cNvPr id="6" name="그림 5" descr="클립아트, 실루엣이(가) 표시된 사진&#10;&#10;자동 생성된 설명">
            <a:extLst>
              <a:ext uri="{FF2B5EF4-FFF2-40B4-BE49-F238E27FC236}">
                <a16:creationId xmlns:a16="http://schemas.microsoft.com/office/drawing/2014/main" id="{EA2C4053-AFE2-0047-6012-338C0F739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748" y="3538353"/>
            <a:ext cx="1408340" cy="1417865"/>
          </a:xfrm>
          <a:prstGeom prst="rect">
            <a:avLst/>
          </a:prstGeom>
        </p:spPr>
      </p:pic>
      <p:pic>
        <p:nvPicPr>
          <p:cNvPr id="14" name="그림 13" descr="스크린샷, 로고, 그래픽, 원이(가) 표시된 사진&#10;&#10;자동 생성된 설명">
            <a:extLst>
              <a:ext uri="{FF2B5EF4-FFF2-40B4-BE49-F238E27FC236}">
                <a16:creationId xmlns:a16="http://schemas.microsoft.com/office/drawing/2014/main" id="{E1FDCB1F-809E-3121-A145-0660B7CF3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964" y="4037239"/>
            <a:ext cx="1921329" cy="2212523"/>
          </a:xfrm>
          <a:prstGeom prst="rect">
            <a:avLst/>
          </a:prstGeom>
        </p:spPr>
      </p:pic>
      <p:pic>
        <p:nvPicPr>
          <p:cNvPr id="15" name="그림 14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100666E6-12D2-0EE4-1CE9-30AF5074C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8438" y="4044908"/>
            <a:ext cx="1412421" cy="1540329"/>
          </a:xfrm>
          <a:prstGeom prst="rect">
            <a:avLst/>
          </a:prstGeom>
        </p:spPr>
      </p:pic>
      <p:pic>
        <p:nvPicPr>
          <p:cNvPr id="8" name="그림 7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DDD2933F-A411-69C6-7415-9808BC05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376" y="7585238"/>
            <a:ext cx="1412421" cy="1540329"/>
          </a:xfrm>
          <a:prstGeom prst="rect">
            <a:avLst/>
          </a:prstGeom>
        </p:spPr>
      </p:pic>
      <p:pic>
        <p:nvPicPr>
          <p:cNvPr id="7" name="그림 6" descr="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30012A53-E06B-AB96-05E4-38818020A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9020" y="7071076"/>
            <a:ext cx="1934936" cy="2347233"/>
          </a:xfrm>
          <a:prstGeom prst="rect">
            <a:avLst/>
          </a:prstGeom>
        </p:spPr>
      </p:pic>
      <p:pic>
        <p:nvPicPr>
          <p:cNvPr id="16" name="그림 15" descr="원, 그래픽, 창의성, 디자인이(가) 표시된 사진&#10;&#10;자동 생성된 설명">
            <a:extLst>
              <a:ext uri="{FF2B5EF4-FFF2-40B4-BE49-F238E27FC236}">
                <a16:creationId xmlns:a16="http://schemas.microsoft.com/office/drawing/2014/main" id="{8F035121-C8B4-2776-C37D-DBB6D25BA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114" y="6392636"/>
            <a:ext cx="1926772" cy="24003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27C679-85D6-118B-D672-701B81A01E41}"/>
              </a:ext>
            </a:extLst>
          </p:cNvPr>
          <p:cNvSpPr/>
          <p:nvPr/>
        </p:nvSpPr>
        <p:spPr>
          <a:xfrm>
            <a:off x="1298863" y="5468833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0EFB90-DEA0-94E3-2C97-96205B9676DA}"/>
              </a:ext>
            </a:extLst>
          </p:cNvPr>
          <p:cNvSpPr/>
          <p:nvPr/>
        </p:nvSpPr>
        <p:spPr>
          <a:xfrm>
            <a:off x="7422077" y="80269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DCD0C7-DCA4-6EC3-9D5E-0EA0DF52F62B}"/>
              </a:ext>
            </a:extLst>
          </p:cNvPr>
          <p:cNvSpPr/>
          <p:nvPr/>
        </p:nvSpPr>
        <p:spPr>
          <a:xfrm>
            <a:off x="10891898" y="63124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DFCD7A-A1ED-F428-6A87-0A96AEF175C7}"/>
              </a:ext>
            </a:extLst>
          </p:cNvPr>
          <p:cNvSpPr/>
          <p:nvPr/>
        </p:nvSpPr>
        <p:spPr>
          <a:xfrm>
            <a:off x="10891898" y="32644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D18054-9558-1D71-F8F7-CA30B1DC60E3}"/>
              </a:ext>
            </a:extLst>
          </p:cNvPr>
          <p:cNvSpPr/>
          <p:nvPr/>
        </p:nvSpPr>
        <p:spPr>
          <a:xfrm rot="5400000">
            <a:off x="2741220" y="3618262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D008BE-DA0B-A47F-0228-180DA5142667}"/>
              </a:ext>
            </a:extLst>
          </p:cNvPr>
          <p:cNvSpPr/>
          <p:nvPr/>
        </p:nvSpPr>
        <p:spPr>
          <a:xfrm rot="5400000">
            <a:off x="5353791" y="5441619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3F4CD7-3235-EAA6-D604-F7B33A691E7C}"/>
              </a:ext>
            </a:extLst>
          </p:cNvPr>
          <p:cNvSpPr/>
          <p:nvPr/>
        </p:nvSpPr>
        <p:spPr>
          <a:xfrm rot="5400000">
            <a:off x="13300363" y="2516083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E006A0-C980-BD3E-B15E-31514633A8BB}"/>
              </a:ext>
            </a:extLst>
          </p:cNvPr>
          <p:cNvSpPr/>
          <p:nvPr/>
        </p:nvSpPr>
        <p:spPr>
          <a:xfrm rot="5400000">
            <a:off x="10565327" y="8013369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8862B7-15D2-4084-3E6C-6B3ED357DF23}"/>
              </a:ext>
            </a:extLst>
          </p:cNvPr>
          <p:cNvSpPr/>
          <p:nvPr/>
        </p:nvSpPr>
        <p:spPr>
          <a:xfrm>
            <a:off x="13711298" y="865562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806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136704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4290">
              <a:spcBef>
                <a:spcPts val="100"/>
              </a:spcBef>
            </a:pP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미션</a:t>
            </a: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4400" b="1" spc="725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/>
                <a:ea typeface="Pretendard"/>
                <a:cs typeface="Pretendard"/>
              </a:rPr>
              <a:t>수행</a:t>
            </a:r>
            <a:b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</a:br>
            <a:endParaRPr lang="ko-KR" altLang="en-US" sz="4400" b="1" spc="72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" panose="02000503000000020004" charset="-127"/>
            </a:endParaRPr>
          </a:p>
        </p:txBody>
      </p:sp>
      <p:pic>
        <p:nvPicPr>
          <p:cNvPr id="6" name="그림 5" descr="스크린샷, 로고, 그래픽, 원이(가) 표시된 사진&#10;&#10;자동 생성된 설명">
            <a:extLst>
              <a:ext uri="{FF2B5EF4-FFF2-40B4-BE49-F238E27FC236}">
                <a16:creationId xmlns:a16="http://schemas.microsoft.com/office/drawing/2014/main" id="{7BEA9437-DBE0-E8B8-0872-27222C5B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79" y="1724025"/>
            <a:ext cx="1921329" cy="2212523"/>
          </a:xfrm>
          <a:prstGeom prst="rect">
            <a:avLst/>
          </a:prstGeom>
        </p:spPr>
      </p:pic>
      <p:pic>
        <p:nvPicPr>
          <p:cNvPr id="8" name="그림 7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9CA558B-52AC-8A7A-1A31-9A54FC6E0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99" y="4530993"/>
            <a:ext cx="1936297" cy="1868261"/>
          </a:xfrm>
          <a:prstGeom prst="rect">
            <a:avLst/>
          </a:prstGeom>
        </p:spPr>
      </p:pic>
      <p:pic>
        <p:nvPicPr>
          <p:cNvPr id="11" name="그림 10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6C83D8C9-6812-5E1F-AF6A-17B3C222C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53" y="1731694"/>
            <a:ext cx="1412421" cy="1540329"/>
          </a:xfrm>
          <a:prstGeom prst="rect">
            <a:avLst/>
          </a:prstGeom>
        </p:spPr>
      </p:pic>
      <p:pic>
        <p:nvPicPr>
          <p:cNvPr id="17" name="그림 16" descr="클립아트, 실루엣이(가) 표시된 사진&#10;&#10;자동 생성된 설명">
            <a:extLst>
              <a:ext uri="{FF2B5EF4-FFF2-40B4-BE49-F238E27FC236}">
                <a16:creationId xmlns:a16="http://schemas.microsoft.com/office/drawing/2014/main" id="{F72ED5A1-0369-A7BF-9CB8-E1F81B5D8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819" y="7593281"/>
            <a:ext cx="1408340" cy="1417865"/>
          </a:xfrm>
          <a:prstGeom prst="rect">
            <a:avLst/>
          </a:prstGeom>
        </p:spPr>
      </p:pic>
      <p:pic>
        <p:nvPicPr>
          <p:cNvPr id="24" name="그림 23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43A7F4F5-2502-C3AC-A606-69090094B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3479" y="1645165"/>
            <a:ext cx="1415143" cy="1675040"/>
          </a:xfrm>
          <a:prstGeom prst="rect">
            <a:avLst/>
          </a:prstGeom>
        </p:spPr>
      </p:pic>
      <p:pic>
        <p:nvPicPr>
          <p:cNvPr id="3" name="그림 2" descr="클립아트, 만화 영화, 일러스트레이션, 디자인이(가) 표시된 사진&#10;&#10;자동 생성된 설명">
            <a:extLst>
              <a:ext uri="{FF2B5EF4-FFF2-40B4-BE49-F238E27FC236}">
                <a16:creationId xmlns:a16="http://schemas.microsoft.com/office/drawing/2014/main" id="{9A483C76-7CBC-02B8-A2F7-B7CDA958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089" y="3707451"/>
            <a:ext cx="1412421" cy="1540329"/>
          </a:xfrm>
          <a:prstGeom prst="rect">
            <a:avLst/>
          </a:prstGeom>
        </p:spPr>
      </p:pic>
      <p:pic>
        <p:nvPicPr>
          <p:cNvPr id="2" name="그림 1" descr="원, 그래픽, 창의성, 디자인이(가) 표시된 사진&#10;&#10;자동 생성된 설명">
            <a:extLst>
              <a:ext uri="{FF2B5EF4-FFF2-40B4-BE49-F238E27FC236}">
                <a16:creationId xmlns:a16="http://schemas.microsoft.com/office/drawing/2014/main" id="{EB158AB7-2228-21D3-A014-BA68238E8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114" y="6392636"/>
            <a:ext cx="1926772" cy="240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6F9C3D-B4CD-4083-AC8B-575122700E28}"/>
              </a:ext>
            </a:extLst>
          </p:cNvPr>
          <p:cNvSpPr txBox="1"/>
          <p:nvPr/>
        </p:nvSpPr>
        <p:spPr>
          <a:xfrm>
            <a:off x="1574957" y="8789613"/>
            <a:ext cx="22535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>
                <a:latin typeface="Pretendard"/>
                <a:ea typeface="Pretendard"/>
                <a:cs typeface="Pretendard"/>
              </a:rPr>
              <a:t>미션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수행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가능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구역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F125F-FCD3-EBC1-8A8E-34294B489FCB}"/>
              </a:ext>
            </a:extLst>
          </p:cNvPr>
          <p:cNvSpPr txBox="1"/>
          <p:nvPr/>
        </p:nvSpPr>
        <p:spPr>
          <a:xfrm>
            <a:off x="4949528" y="4040720"/>
            <a:ext cx="225350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latin typeface="Pretendard"/>
                <a:ea typeface="Pretendard"/>
                <a:cs typeface="Pretendard"/>
              </a:rPr>
              <a:t>미션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수행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중</a:t>
            </a:r>
          </a:p>
        </p:txBody>
      </p:sp>
      <p:pic>
        <p:nvPicPr>
          <p:cNvPr id="13" name="그림 12" descr="하트, 그래픽, 클립아트, 밸렌타인데이이(가) 표시된 사진&#10;&#10;자동 생성된 설명">
            <a:extLst>
              <a:ext uri="{FF2B5EF4-FFF2-40B4-BE49-F238E27FC236}">
                <a16:creationId xmlns:a16="http://schemas.microsoft.com/office/drawing/2014/main" id="{2F6FFB41-47B9-7423-04CF-7EEA4447E5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9042" y="4171950"/>
            <a:ext cx="1926772" cy="21744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898CB8-2C15-B81F-35B2-C1F8EEDA61A8}"/>
              </a:ext>
            </a:extLst>
          </p:cNvPr>
          <p:cNvSpPr txBox="1"/>
          <p:nvPr/>
        </p:nvSpPr>
        <p:spPr>
          <a:xfrm>
            <a:off x="13562849" y="6340327"/>
            <a:ext cx="26889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latin typeface="Pretendard"/>
                <a:ea typeface="Pretendard"/>
                <a:cs typeface="Pretendard"/>
              </a:rPr>
              <a:t>쿨다운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중인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미션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구역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5F5D9-83E0-436F-823D-D97FC899299B}"/>
              </a:ext>
            </a:extLst>
          </p:cNvPr>
          <p:cNvSpPr txBox="1"/>
          <p:nvPr/>
        </p:nvSpPr>
        <p:spPr>
          <a:xfrm>
            <a:off x="7385206" y="3414790"/>
            <a:ext cx="19405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latin typeface="Pretendard"/>
                <a:ea typeface="Pretendard"/>
                <a:cs typeface="Pretendard"/>
              </a:rPr>
              <a:t>랜덤으로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등장하는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타이밍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맞추기</a:t>
            </a:r>
            <a:r>
              <a:rPr lang="en-US" altLang="ko-KR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b="1" err="1">
                <a:latin typeface="Pretendard"/>
                <a:ea typeface="Pretendard"/>
                <a:cs typeface="Pretendard"/>
              </a:rPr>
              <a:t>게임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AEBC66-A745-789E-4107-167ACC855D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6329" y="1555977"/>
            <a:ext cx="1219200" cy="18546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CEAB79-A51D-2C11-0951-765A072B2054}"/>
              </a:ext>
            </a:extLst>
          </p:cNvPr>
          <p:cNvSpPr/>
          <p:nvPr/>
        </p:nvSpPr>
        <p:spPr>
          <a:xfrm>
            <a:off x="1298863" y="5468833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4298A-A185-FD3E-2408-A25023D77B92}"/>
              </a:ext>
            </a:extLst>
          </p:cNvPr>
          <p:cNvSpPr/>
          <p:nvPr/>
        </p:nvSpPr>
        <p:spPr>
          <a:xfrm>
            <a:off x="7422077" y="80269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33F941-3EEB-7484-C202-80348FD46600}"/>
              </a:ext>
            </a:extLst>
          </p:cNvPr>
          <p:cNvSpPr/>
          <p:nvPr/>
        </p:nvSpPr>
        <p:spPr>
          <a:xfrm>
            <a:off x="10891898" y="63124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1F3D3E-A682-7F2B-451C-B7135AA6532C}"/>
              </a:ext>
            </a:extLst>
          </p:cNvPr>
          <p:cNvSpPr/>
          <p:nvPr/>
        </p:nvSpPr>
        <p:spPr>
          <a:xfrm>
            <a:off x="10891898" y="326447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9B320A-3AC1-F263-5C22-92D1BB07F5BF}"/>
              </a:ext>
            </a:extLst>
          </p:cNvPr>
          <p:cNvSpPr/>
          <p:nvPr/>
        </p:nvSpPr>
        <p:spPr>
          <a:xfrm rot="5400000">
            <a:off x="2741220" y="3618262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DCF462-C95E-BCB2-AC38-F13DDD3C98EA}"/>
              </a:ext>
            </a:extLst>
          </p:cNvPr>
          <p:cNvSpPr/>
          <p:nvPr/>
        </p:nvSpPr>
        <p:spPr>
          <a:xfrm rot="5400000">
            <a:off x="5353791" y="5441619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71B485-0D35-E921-7861-D3B1B3081DC7}"/>
              </a:ext>
            </a:extLst>
          </p:cNvPr>
          <p:cNvSpPr/>
          <p:nvPr/>
        </p:nvSpPr>
        <p:spPr>
          <a:xfrm rot="5400000">
            <a:off x="13300363" y="2516083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A891F5-4E59-8130-99C1-273D4B95B6AC}"/>
              </a:ext>
            </a:extLst>
          </p:cNvPr>
          <p:cNvSpPr/>
          <p:nvPr/>
        </p:nvSpPr>
        <p:spPr>
          <a:xfrm rot="5400000">
            <a:off x="10565327" y="8013369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622819-AB1C-4280-CAD2-3D5597A38CFD}"/>
              </a:ext>
            </a:extLst>
          </p:cNvPr>
          <p:cNvSpPr/>
          <p:nvPr/>
        </p:nvSpPr>
        <p:spPr>
          <a:xfrm>
            <a:off x="13711298" y="8655625"/>
            <a:ext cx="1728108" cy="139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755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5C554-2474-0F90-1C86-B9305946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34717B4-BCD9-51B8-0B69-8D0AFDA96FDC}"/>
              </a:ext>
            </a:extLst>
          </p:cNvPr>
          <p:cNvSpPr/>
          <p:nvPr/>
        </p:nvSpPr>
        <p:spPr>
          <a:xfrm>
            <a:off x="1295400" y="4042925"/>
            <a:ext cx="15697200" cy="4556166"/>
          </a:xfrm>
          <a:prstGeom prst="roundRect">
            <a:avLst>
              <a:gd name="adj" fmla="val 6787"/>
            </a:avLst>
          </a:prstGeom>
          <a:solidFill>
            <a:srgbClr val="FAF5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BACE3-F3B0-A99D-6712-F3457583E773}"/>
              </a:ext>
            </a:extLst>
          </p:cNvPr>
          <p:cNvSpPr txBox="1"/>
          <p:nvPr/>
        </p:nvSpPr>
        <p:spPr>
          <a:xfrm>
            <a:off x="2158093" y="1977865"/>
            <a:ext cx="13971814" cy="5995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b="1">
                <a:latin typeface="Pretendard"/>
                <a:ea typeface="Pretendard"/>
                <a:cs typeface="Pretendard"/>
              </a:rPr>
              <a:t>계획 중인 세부 규칙 </a:t>
            </a:r>
            <a:r>
              <a:rPr lang="en-US" altLang="ko-KR" sz="2800" b="1">
                <a:latin typeface="Pretendard"/>
                <a:ea typeface="Pretendard"/>
                <a:cs typeface="Pretendard"/>
              </a:rPr>
              <a:t>: </a:t>
            </a:r>
            <a:r>
              <a:rPr lang="ko-KR" altLang="en-US" sz="2800" b="1">
                <a:latin typeface="Pretendard"/>
                <a:ea typeface="Pretendard"/>
                <a:cs typeface="Pretendard"/>
              </a:rPr>
              <a:t>중립 오브젝트 </a:t>
            </a:r>
            <a:r>
              <a:rPr lang="en-US" altLang="ko-KR" sz="2800" b="1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2800" b="1">
                <a:latin typeface="Pretendard"/>
                <a:ea typeface="Pretendard"/>
                <a:cs typeface="Pretendard"/>
              </a:rPr>
              <a:t>일명 </a:t>
            </a:r>
            <a:r>
              <a:rPr lang="en-US" altLang="ko-KR" sz="2800" b="1">
                <a:latin typeface="Pretendard"/>
                <a:ea typeface="Pretendard"/>
                <a:cs typeface="Pretendard"/>
              </a:rPr>
              <a:t>‘</a:t>
            </a:r>
            <a:r>
              <a:rPr lang="ko-KR" altLang="en-US" sz="2800" b="1">
                <a:latin typeface="Pretendard"/>
                <a:ea typeface="Pretendard"/>
                <a:cs typeface="Pretendard"/>
              </a:rPr>
              <a:t>토끼몰이</a:t>
            </a:r>
            <a:r>
              <a:rPr lang="en-US" altLang="ko-KR" sz="2800" b="1">
                <a:latin typeface="Pretendard"/>
                <a:ea typeface="Pretendard"/>
                <a:cs typeface="Pretendard"/>
              </a:rPr>
              <a:t>‘)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2A9C0-01A0-455A-E478-7F9A2D5C5F99}"/>
              </a:ext>
            </a:extLst>
          </p:cNvPr>
          <p:cNvSpPr txBox="1"/>
          <p:nvPr/>
        </p:nvSpPr>
        <p:spPr>
          <a:xfrm>
            <a:off x="1540697" y="4280500"/>
            <a:ext cx="14991494" cy="41248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- </a:t>
            </a:r>
            <a:r>
              <a:rPr lang="ko-KR" altLang="en-US" sz="2000" i="0" err="1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맵의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 끝과 끝에 중립 오브젝트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A, B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가 위치함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</a:t>
            </a:r>
            <a:br>
              <a:rPr lang="en-US" altLang="ko-KR" sz="2000" i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- </a:t>
            </a:r>
            <a:r>
              <a:rPr lang="ko-KR" altLang="en-US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특정 시점에 오브젝트들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은 활성화되고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어느 쪽의 </a:t>
            </a:r>
            <a:r>
              <a:rPr lang="ko-KR" altLang="en-US" sz="2000" i="0" err="1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오브젝트든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 선점하여 상대방이 반대편의 오브젝트에서 점령을 저지하기 전에 해당 오브젝트와 일정 간격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시간을 유지하여 </a:t>
            </a:r>
            <a:r>
              <a:rPr lang="ko-KR" altLang="en-US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점령하면 자신의 진영에 이로운 효과를 얻음</a:t>
            </a:r>
            <a:r>
              <a:rPr lang="en-US" altLang="ko-KR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.</a:t>
            </a:r>
            <a:br>
              <a:rPr lang="ko-KR" altLang="en-US" sz="2000" b="1" i="0" u="sng">
                <a:effectLst/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</a:b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이로운 효과 예시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- e.g.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현 시점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구출 가능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상태의 생존자는 전원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부활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합니다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 vs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전원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영구탈락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합니다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.)</a:t>
            </a:r>
            <a:br>
              <a:rPr lang="en-US" altLang="ko-KR" sz="2000" i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현 시점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부활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상태의 생존자 중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명이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최초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로 바뀝니다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 vs 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영구탈락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합니다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.)</a:t>
            </a:r>
            <a:br>
              <a:rPr lang="en-US" altLang="ko-KR" sz="2000" i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현 시점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최초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상태의 생존자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명당 미션 개수를 인정 받습니다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vs 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최초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상태의 생존자 전원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탈락 위기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'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로 변경됩니다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.)</a:t>
            </a:r>
            <a:br>
              <a:rPr lang="en-US" altLang="ko-KR" sz="2000" i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-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구체적으로 설명하면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오브젝트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A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든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B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든 가장</a:t>
            </a:r>
            <a:r>
              <a:rPr lang="ko-KR" altLang="en-US" sz="2000" b="1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먼저 오브젝트에 </a:t>
            </a:r>
            <a:r>
              <a:rPr lang="ko-KR" altLang="en-US" sz="2000" b="1" i="0" u="sng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태그한</a:t>
            </a:r>
            <a:r>
              <a:rPr lang="ko-KR" altLang="en-US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쪽이 오브젝트 효과 발동 우선권을 가짐</a:t>
            </a:r>
            <a:r>
              <a:rPr lang="en-US" altLang="ko-KR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.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 (e.g.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생존자가 가장 먼저 오브젝트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A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에 도착해 </a:t>
            </a:r>
            <a:r>
              <a:rPr lang="ko-KR" altLang="en-US" sz="2000" i="0" err="1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태그했다면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효과는 생존자에게 유리한 쪽으로 설정되게 됨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.)</a:t>
            </a:r>
            <a:br>
              <a:rPr lang="en-US" altLang="ko-KR" sz="2000" i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-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단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해당 오브젝트에서 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30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초 이상 태그를 유지해야 효과를 발동시킬 수 있는데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태그를 유지하지 못하거나 </a:t>
            </a:r>
            <a:br>
              <a:rPr lang="en-US" altLang="ko-KR" sz="2000" i="0"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생존자 입장에선 술래가 등장해 </a:t>
            </a:r>
            <a:r>
              <a:rPr lang="ko-KR" altLang="en-US" sz="2000" i="0" err="1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도망쳐야하는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 상황</a:t>
            </a:r>
            <a:r>
              <a:rPr lang="en-US" altLang="ko-KR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), 30</a:t>
            </a:r>
            <a:r>
              <a:rPr lang="ko-KR" altLang="en-US" sz="20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초를 달성하기 이전에 </a:t>
            </a:r>
            <a:r>
              <a:rPr lang="ko-KR" altLang="en-US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반대편 오브젝트가 </a:t>
            </a:r>
            <a:r>
              <a:rPr lang="ko-KR" altLang="en-US" sz="2000" b="1" i="0" u="sng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태그되어</a:t>
            </a:r>
            <a:r>
              <a:rPr lang="en-US" altLang="ko-KR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(=</a:t>
            </a:r>
            <a:r>
              <a:rPr lang="ko-KR" altLang="en-US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즉시 </a:t>
            </a:r>
            <a:r>
              <a:rPr lang="en-US" altLang="ko-KR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30</a:t>
            </a:r>
            <a:r>
              <a:rPr lang="ko-KR" altLang="en-US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초 타이머가 멈춤</a:t>
            </a:r>
            <a:r>
              <a:rPr lang="en-US" altLang="ko-KR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) 15</a:t>
            </a:r>
            <a:r>
              <a:rPr lang="ko-KR" altLang="en-US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초간 지속되면 효과 발동이 저지되고</a:t>
            </a:r>
            <a:r>
              <a:rPr lang="en-US" altLang="ko-KR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2000" b="1" i="0" u="sng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쿨타임이</a:t>
            </a:r>
            <a:r>
              <a:rPr lang="ko-KR" altLang="en-US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생김</a:t>
            </a:r>
            <a:r>
              <a:rPr lang="en-US" altLang="ko-KR" sz="2000" b="1" i="0" u="sng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.</a:t>
            </a:r>
            <a:endParaRPr lang="en-US" altLang="ko-KR" sz="2000" b="1" u="sng">
              <a:latin typeface="Pretendard"/>
              <a:ea typeface="Pretendard"/>
              <a:cs typeface="Pretendard"/>
            </a:endParaRPr>
          </a:p>
        </p:txBody>
      </p:sp>
      <p:pic>
        <p:nvPicPr>
          <p:cNvPr id="18" name="그림 17" descr="포유류, 만화 영화, 그림, 스케치이(가) 표시된 사진&#10;&#10;자동 생성된 설명">
            <a:extLst>
              <a:ext uri="{FF2B5EF4-FFF2-40B4-BE49-F238E27FC236}">
                <a16:creationId xmlns:a16="http://schemas.microsoft.com/office/drawing/2014/main" id="{B3A8922B-AC0E-004C-0675-444C564E9B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3"/>
          <a:stretch/>
        </p:blipFill>
        <p:spPr>
          <a:xfrm>
            <a:off x="9754525" y="699002"/>
            <a:ext cx="894317" cy="1814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3ACFB-2C7B-7580-BFFD-352E68ABB8F9}"/>
              </a:ext>
            </a:extLst>
          </p:cNvPr>
          <p:cNvSpPr txBox="1"/>
          <p:nvPr/>
        </p:nvSpPr>
        <p:spPr>
          <a:xfrm>
            <a:off x="5431184" y="3068992"/>
            <a:ext cx="14836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*중립 오브젝트란</a:t>
            </a:r>
            <a:r>
              <a:rPr lang="en-US" altLang="ko-KR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생존자에게 이로운 효과를 줄 수도</a:t>
            </a:r>
            <a:r>
              <a:rPr lang="en-US" altLang="ko-KR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술래에게 이로운 효과를 줄 수도 있는 오브젝트를 의미</a:t>
            </a:r>
            <a:r>
              <a:rPr lang="en-US" altLang="ko-KR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br>
              <a:rPr lang="en-US" altLang="ko-KR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수행 조건을 먼저 달성한 쪽에게 이로운 효과가 부여된다</a:t>
            </a:r>
            <a:r>
              <a:rPr lang="en-US" altLang="ko-KR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52FA9A-55CB-FE59-530C-FF8060AF3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893" y="1951760"/>
            <a:ext cx="729552" cy="729552"/>
          </a:xfrm>
          <a:prstGeom prst="rect">
            <a:avLst/>
          </a:prstGeom>
        </p:spPr>
      </p:pic>
      <p:pic>
        <p:nvPicPr>
          <p:cNvPr id="11" name="그림 10" descr="포유류, 만화 영화, 그림, 스케치이(가) 표시된 사진&#10;&#10;자동 생성된 설명">
            <a:extLst>
              <a:ext uri="{FF2B5EF4-FFF2-40B4-BE49-F238E27FC236}">
                <a16:creationId xmlns:a16="http://schemas.microsoft.com/office/drawing/2014/main" id="{5A208D55-B230-DC57-672B-746CF8A06D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3"/>
          <a:stretch/>
        </p:blipFill>
        <p:spPr>
          <a:xfrm>
            <a:off x="10368801" y="699002"/>
            <a:ext cx="894317" cy="1814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ADB30F-DF2F-AE05-C0D4-350381204B16}"/>
              </a:ext>
            </a:extLst>
          </p:cNvPr>
          <p:cNvSpPr txBox="1"/>
          <p:nvPr/>
        </p:nvSpPr>
        <p:spPr>
          <a:xfrm>
            <a:off x="5431184" y="2613255"/>
            <a:ext cx="101346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>
                <a:latin typeface="Pretendard Medium"/>
                <a:ea typeface="Pretendard"/>
                <a:cs typeface="Pretendard"/>
              </a:rPr>
              <a:t>-</a:t>
            </a:r>
            <a:r>
              <a:rPr lang="ko-KR" altLang="en-US" sz="2400">
                <a:latin typeface="Pretendard Medium"/>
                <a:ea typeface="Pretendard Medium"/>
                <a:cs typeface="Pretendard"/>
              </a:rPr>
              <a:t> </a:t>
            </a:r>
            <a:r>
              <a:rPr lang="ko-KR" altLang="en-US" sz="2400" err="1">
                <a:latin typeface="Pretendard Medium"/>
                <a:ea typeface="Pretendard Medium"/>
                <a:cs typeface="Pretendard"/>
              </a:rPr>
              <a:t>전략성</a:t>
            </a:r>
            <a:r>
              <a:rPr lang="ko-KR" altLang="en-US" sz="2400">
                <a:latin typeface="Pretendard Medium"/>
                <a:ea typeface="Pretendard Medium"/>
                <a:cs typeface="Pretendard"/>
              </a:rPr>
              <a:t> 증진 목적 </a:t>
            </a:r>
            <a:r>
              <a:rPr lang="en-US" altLang="ko-KR" sz="2400">
                <a:latin typeface="Pretendard Medium"/>
                <a:ea typeface="Pretendard"/>
                <a:cs typeface="Pretendard"/>
              </a:rPr>
              <a:t>(</a:t>
            </a:r>
            <a:r>
              <a:rPr lang="ko-KR" altLang="en-US" sz="2400">
                <a:latin typeface="Pretendard Medium"/>
                <a:ea typeface="Pretendard Medium"/>
                <a:cs typeface="Pretendard"/>
              </a:rPr>
              <a:t>상황 판단하여 </a:t>
            </a:r>
            <a:r>
              <a:rPr lang="ko-KR" altLang="en-US" sz="2400" err="1">
                <a:latin typeface="Pretendard Medium"/>
                <a:ea typeface="Pretendard Medium"/>
                <a:cs typeface="Pretendard"/>
              </a:rPr>
              <a:t>의사결정해야하는</a:t>
            </a:r>
            <a:r>
              <a:rPr lang="ko-KR" altLang="en-US" sz="2400">
                <a:latin typeface="Pretendard Medium"/>
                <a:ea typeface="Pretendard Medium"/>
                <a:cs typeface="Pretendard"/>
              </a:rPr>
              <a:t> 요소</a:t>
            </a:r>
            <a:r>
              <a:rPr lang="en-US" altLang="ko-KR" sz="2400">
                <a:latin typeface="Pretendard Medium"/>
                <a:ea typeface="Pretendard"/>
                <a:cs typeface="Pretendard"/>
              </a:rPr>
              <a:t>)</a:t>
            </a:r>
            <a:endParaRPr lang="ko-KR" altLang="en-US" sz="2400">
              <a:latin typeface="Pretendard Medium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965361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69E1C-80FE-6F25-A714-AC367C0B0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8DBEDA-7982-E794-5210-1EADB07A2982}"/>
              </a:ext>
            </a:extLst>
          </p:cNvPr>
          <p:cNvSpPr/>
          <p:nvPr/>
        </p:nvSpPr>
        <p:spPr>
          <a:xfrm>
            <a:off x="1295400" y="3239290"/>
            <a:ext cx="15697200" cy="5582976"/>
          </a:xfrm>
          <a:prstGeom prst="roundRect">
            <a:avLst>
              <a:gd name="adj" fmla="val 6787"/>
            </a:avLst>
          </a:prstGeom>
          <a:solidFill>
            <a:srgbClr val="FAF5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FAAC8-0EED-90A0-DF94-E7CF3881F451}"/>
              </a:ext>
            </a:extLst>
          </p:cNvPr>
          <p:cNvSpPr txBox="1"/>
          <p:nvPr/>
        </p:nvSpPr>
        <p:spPr>
          <a:xfrm>
            <a:off x="2050537" y="1890656"/>
            <a:ext cx="13971814" cy="1159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b="1">
                <a:latin typeface="Pretendard"/>
                <a:ea typeface="Pretendard"/>
                <a:cs typeface="Pretendard"/>
              </a:rPr>
              <a:t>계획 중인 세부 규칙 </a:t>
            </a:r>
            <a:r>
              <a:rPr lang="en-US" altLang="ko-KR" sz="2800" b="1">
                <a:latin typeface="Pretendard"/>
                <a:ea typeface="Pretendard"/>
                <a:cs typeface="Pretendard"/>
              </a:rPr>
              <a:t>: </a:t>
            </a:r>
            <a:r>
              <a:rPr lang="ko-KR" altLang="en-US" sz="2800" b="1">
                <a:latin typeface="Pretendard"/>
                <a:ea typeface="Pretendard"/>
                <a:cs typeface="Pretendard"/>
              </a:rPr>
              <a:t>플레이어 캐릭터 스킬 도입             </a:t>
            </a:r>
            <a:br>
              <a:rPr lang="en-US" altLang="ko-KR" sz="2800" b="1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</a:br>
            <a:r>
              <a:rPr lang="en-US" altLang="ko-KR" sz="2800" b="1">
                <a:latin typeface="Pretendard"/>
                <a:ea typeface="Pretendard"/>
                <a:cs typeface="Pretendard"/>
              </a:rPr>
              <a:t>                                        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-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 게임 다이나믹 및 게임 몰입도 증진 목적</a:t>
            </a:r>
            <a:endParaRPr lang="en-US" altLang="ko-KR" sz="28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4F86EC-8D85-84DA-B11E-6EA6D1ADBEE1}"/>
              </a:ext>
            </a:extLst>
          </p:cNvPr>
          <p:cNvSpPr txBox="1"/>
          <p:nvPr/>
        </p:nvSpPr>
        <p:spPr>
          <a:xfrm>
            <a:off x="1540697" y="3329807"/>
            <a:ext cx="14991494" cy="52083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400" i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생존자 스킬 예시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400" b="1" i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• </a:t>
            </a:r>
            <a:r>
              <a:rPr lang="ko-KR" altLang="en-US" sz="2400" b="1" i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용병</a:t>
            </a:r>
            <a:r>
              <a:rPr lang="en-US" altLang="ko-KR" sz="2400" b="1" i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2400" b="1" i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라스트 </a:t>
            </a:r>
            <a:r>
              <a:rPr lang="ko-KR" altLang="en-US" sz="2400" b="1" i="0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스퍼터</a:t>
            </a:r>
            <a:r>
              <a:rPr lang="en-US" altLang="ko-KR" sz="2400" b="1" i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) :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탈락까지 소요되는 시간이 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2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배 깁니다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 ‘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탈락 위기’ 상태에서도 감옥에 있는 사람을 구출할 수 있습니다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 (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본인 제외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• </a:t>
            </a:r>
            <a:r>
              <a:rPr lang="ko-KR" altLang="en-US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수도승 </a:t>
            </a:r>
            <a:r>
              <a:rPr lang="en-US" altLang="ko-KR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(3</a:t>
            </a:r>
            <a:r>
              <a:rPr lang="ko-KR" altLang="en-US" sz="2400" i="0" err="1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분동안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 한번도 안 잡히면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), 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미션 수행 속도가 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2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배가 됩니다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• </a:t>
            </a:r>
            <a:r>
              <a:rPr lang="ko-KR" altLang="en-US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수호천사 </a:t>
            </a:r>
            <a:r>
              <a:rPr lang="en-US" altLang="ko-KR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lang="en-US" altLang="ko-KR" sz="2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게임 중 자신이 지정한 사람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자기 자신도 지정 가능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)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은 술래에게 잡혔을 때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1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회에 한정해 상태 변경을 </a:t>
            </a:r>
            <a:r>
              <a:rPr lang="ko-KR" altLang="en-US" sz="2400" i="0" err="1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적용받지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 않고 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30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초간 무적 효과를 얻습니다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• </a:t>
            </a:r>
            <a:r>
              <a:rPr lang="ko-KR" altLang="en-US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비밀요원 </a:t>
            </a:r>
            <a:r>
              <a:rPr lang="en-US" altLang="ko-KR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자신이 원하는 장소에서 미션을 수행할 수 있습니다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. (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단 </a:t>
            </a:r>
            <a:r>
              <a:rPr lang="ko-KR" altLang="en-US" sz="2400" i="0" err="1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멈춰있어야하고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정지해서 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30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초 채우지 못하면 도루묵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, 30</a:t>
            </a:r>
            <a:r>
              <a:rPr lang="ko-KR" altLang="en-US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초 단위로 저장 가능</a:t>
            </a:r>
            <a:r>
              <a:rPr lang="en-US" altLang="ko-KR" sz="2400" i="0">
                <a:solidFill>
                  <a:srgbClr val="000000"/>
                </a:solidFill>
                <a:effectLst/>
                <a:latin typeface="Pretendard Medium"/>
                <a:ea typeface="Pretendard Medium"/>
                <a:cs typeface="Pretendard Medium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• </a:t>
            </a:r>
            <a:r>
              <a:rPr lang="ko-KR" altLang="en-US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탐정 </a:t>
            </a:r>
            <a:r>
              <a:rPr lang="en-US" altLang="ko-KR" sz="2400" b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:</a:t>
            </a: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게임 중 </a:t>
            </a: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3</a:t>
            </a:r>
            <a:r>
              <a:rPr lang="ko-KR" altLang="en-US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회에 한해 </a:t>
            </a: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5</a:t>
            </a:r>
            <a:r>
              <a:rPr lang="ko-KR" altLang="en-US" sz="2400" err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초동안</a:t>
            </a:r>
            <a:r>
              <a:rPr lang="ko-KR" altLang="en-US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술래의 위치를 확인할 수 있습니다</a:t>
            </a: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• </a:t>
            </a:r>
            <a:r>
              <a:rPr lang="ko-KR" altLang="en-US" sz="2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책략가 </a:t>
            </a:r>
            <a:r>
              <a:rPr lang="en-US" altLang="ko-KR" sz="2400" b="1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:</a:t>
            </a: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실시간으로 동료들의 위치를 확인할 수 있습니다</a:t>
            </a:r>
            <a:r>
              <a:rPr lang="en-US" altLang="ko-KR" sz="2400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ED0B83-D775-815F-B898-E3BF9DB36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37" y="1864551"/>
            <a:ext cx="729552" cy="7295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F02F1B-E024-51DA-68D9-389F5C02C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0730" y="1825641"/>
            <a:ext cx="729552" cy="729552"/>
          </a:xfrm>
          <a:prstGeom prst="rect">
            <a:avLst/>
          </a:prstGeom>
        </p:spPr>
      </p:pic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B6C0162A-C9A2-E2E8-03B1-44CB772E3180}"/>
              </a:ext>
            </a:extLst>
          </p:cNvPr>
          <p:cNvSpPr/>
          <p:nvPr/>
        </p:nvSpPr>
        <p:spPr>
          <a:xfrm>
            <a:off x="10509643" y="7603066"/>
            <a:ext cx="237067" cy="935090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BF0BDE-3036-F06F-3915-96BD204D854A}"/>
              </a:ext>
            </a:extLst>
          </p:cNvPr>
          <p:cNvSpPr txBox="1"/>
          <p:nvPr/>
        </p:nvSpPr>
        <p:spPr>
          <a:xfrm>
            <a:off x="10885327" y="7855316"/>
            <a:ext cx="31629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>
                <a:highlight>
                  <a:srgbClr val="FFFF00"/>
                </a:highlight>
                <a:latin typeface="Pretendard Medium"/>
                <a:ea typeface="Pretendard Medium"/>
                <a:cs typeface="Pretendard Medium"/>
              </a:rPr>
              <a:t>‘</a:t>
            </a:r>
            <a:r>
              <a:rPr lang="ko-KR" altLang="en-US" sz="2000">
                <a:highlight>
                  <a:srgbClr val="FFFF00"/>
                </a:highlight>
                <a:latin typeface="Pretendard Medium"/>
                <a:ea typeface="Pretendard Medium"/>
                <a:cs typeface="Pretendard Medium"/>
              </a:rPr>
              <a:t>위치 측정</a:t>
            </a:r>
            <a:r>
              <a:rPr lang="en-US" altLang="ko-KR" sz="2000">
                <a:highlight>
                  <a:srgbClr val="FFFF00"/>
                </a:highlight>
                <a:latin typeface="Pretendard Medium"/>
                <a:ea typeface="Pretendard Medium"/>
                <a:cs typeface="Pretendard Medium"/>
              </a:rPr>
              <a:t>‘ </a:t>
            </a:r>
            <a:r>
              <a:rPr lang="ko-KR" altLang="en-US" sz="2000">
                <a:highlight>
                  <a:srgbClr val="FFFF00"/>
                </a:highlight>
                <a:latin typeface="Pretendard Medium"/>
                <a:ea typeface="Pretendard Medium"/>
                <a:cs typeface="Pretendard Medium"/>
              </a:rPr>
              <a:t>기술 필요</a:t>
            </a:r>
          </a:p>
        </p:txBody>
      </p:sp>
    </p:spTree>
    <p:extLst>
      <p:ext uri="{BB962C8B-B14F-4D97-AF65-F5344CB8AC3E}">
        <p14:creationId xmlns:p14="http://schemas.microsoft.com/office/powerpoint/2010/main" val="373118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C5E4566-CB5C-2543-FB8A-695328179792}"/>
              </a:ext>
            </a:extLst>
          </p:cNvPr>
          <p:cNvSpPr txBox="1">
            <a:spLocks/>
          </p:cNvSpPr>
          <p:nvPr/>
        </p:nvSpPr>
        <p:spPr>
          <a:xfrm>
            <a:off x="4076700" y="4589972"/>
            <a:ext cx="10134600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Pretendard" panose="02000503000000020004" charset="-127"/>
                <a:ea typeface="+mj-ea"/>
                <a:cs typeface="Pretendard" panose="02000503000000020004" charset="-127"/>
              </a:defRPr>
            </a:lvl1pPr>
          </a:lstStyle>
          <a:p>
            <a:pPr marL="12700" algn="ctr" latinLnBrk="0">
              <a:spcBef>
                <a:spcPts val="100"/>
              </a:spcBef>
            </a:pPr>
            <a:r>
              <a:rPr lang="ko-KR" altLang="en-US" sz="72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/>
                <a:ea typeface="Pretendard"/>
                <a:cs typeface="Malgun Gothic"/>
              </a:rPr>
              <a:t>수요조사 관련 자료</a:t>
            </a:r>
          </a:p>
        </p:txBody>
      </p:sp>
    </p:spTree>
    <p:extLst>
      <p:ext uri="{BB962C8B-B14F-4D97-AF65-F5344CB8AC3E}">
        <p14:creationId xmlns:p14="http://schemas.microsoft.com/office/powerpoint/2010/main" val="1653555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49D51B4-4635-3AE2-F77F-8DACE5CDCF6A}"/>
              </a:ext>
            </a:extLst>
          </p:cNvPr>
          <p:cNvGrpSpPr/>
          <p:nvPr/>
        </p:nvGrpSpPr>
        <p:grpSpPr>
          <a:xfrm>
            <a:off x="16078200" y="-3535639"/>
            <a:ext cx="9671185" cy="8116864"/>
            <a:chOff x="16078200" y="-3535639"/>
            <a:chExt cx="9671185" cy="8116864"/>
          </a:xfrm>
        </p:grpSpPr>
        <p:sp>
          <p:nvSpPr>
            <p:cNvPr id="129" name="다이아몬드 128">
              <a:extLst>
                <a:ext uri="{FF2B5EF4-FFF2-40B4-BE49-F238E27FC236}">
                  <a16:creationId xmlns:a16="http://schemas.microsoft.com/office/drawing/2014/main" id="{40EDE244-4BF6-ABD9-4006-9DFFD92E94F0}"/>
                </a:ext>
              </a:extLst>
            </p:cNvPr>
            <p:cNvSpPr/>
            <p:nvPr/>
          </p:nvSpPr>
          <p:spPr>
            <a:xfrm>
              <a:off x="16078200" y="-3518174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다이아몬드 129">
              <a:extLst>
                <a:ext uri="{FF2B5EF4-FFF2-40B4-BE49-F238E27FC236}">
                  <a16:creationId xmlns:a16="http://schemas.microsoft.com/office/drawing/2014/main" id="{AD859419-36F1-B056-B781-640A3EC6FEB5}"/>
                </a:ext>
              </a:extLst>
            </p:cNvPr>
            <p:cNvSpPr/>
            <p:nvPr/>
          </p:nvSpPr>
          <p:spPr>
            <a:xfrm>
              <a:off x="16357980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다이아몬드 130">
              <a:extLst>
                <a:ext uri="{FF2B5EF4-FFF2-40B4-BE49-F238E27FC236}">
                  <a16:creationId xmlns:a16="http://schemas.microsoft.com/office/drawing/2014/main" id="{8A114642-8D92-6C02-1951-F71A076D7C4E}"/>
                </a:ext>
              </a:extLst>
            </p:cNvPr>
            <p:cNvSpPr/>
            <p:nvPr/>
          </p:nvSpPr>
          <p:spPr>
            <a:xfrm>
              <a:off x="16678612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다이아몬드 131">
              <a:extLst>
                <a:ext uri="{FF2B5EF4-FFF2-40B4-BE49-F238E27FC236}">
                  <a16:creationId xmlns:a16="http://schemas.microsoft.com/office/drawing/2014/main" id="{754F5299-DD34-6FFD-399A-FE8E879D1EF2}"/>
                </a:ext>
              </a:extLst>
            </p:cNvPr>
            <p:cNvSpPr/>
            <p:nvPr/>
          </p:nvSpPr>
          <p:spPr>
            <a:xfrm>
              <a:off x="16988060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다이아몬드 132">
              <a:extLst>
                <a:ext uri="{FF2B5EF4-FFF2-40B4-BE49-F238E27FC236}">
                  <a16:creationId xmlns:a16="http://schemas.microsoft.com/office/drawing/2014/main" id="{100BF0E5-70F5-E344-942F-F048420FD148}"/>
                </a:ext>
              </a:extLst>
            </p:cNvPr>
            <p:cNvSpPr/>
            <p:nvPr/>
          </p:nvSpPr>
          <p:spPr>
            <a:xfrm>
              <a:off x="17332332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다이아몬드 133">
              <a:extLst>
                <a:ext uri="{FF2B5EF4-FFF2-40B4-BE49-F238E27FC236}">
                  <a16:creationId xmlns:a16="http://schemas.microsoft.com/office/drawing/2014/main" id="{41F38561-63EC-F64D-DBEC-CFA408FF603F}"/>
                </a:ext>
              </a:extLst>
            </p:cNvPr>
            <p:cNvSpPr/>
            <p:nvPr/>
          </p:nvSpPr>
          <p:spPr>
            <a:xfrm>
              <a:off x="17649986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F711B80-409D-6B66-A13E-45E42EA35B3B}"/>
              </a:ext>
            </a:extLst>
          </p:cNvPr>
          <p:cNvSpPr txBox="1"/>
          <p:nvPr/>
        </p:nvSpPr>
        <p:spPr>
          <a:xfrm>
            <a:off x="5041828" y="1738527"/>
            <a:ext cx="89963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메타 광고 집행을 통해 진행한</a:t>
            </a:r>
            <a:br>
              <a:rPr lang="en-US" altLang="ko-KR" sz="32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3200">
                <a:solidFill>
                  <a:srgbClr val="FF5B5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서비스 컨셉에 대한 설문</a:t>
            </a:r>
            <a:r>
              <a:rPr lang="en-US" altLang="ko-KR" sz="3200">
                <a:solidFill>
                  <a:srgbClr val="FF5B5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3200">
                <a:solidFill>
                  <a:srgbClr val="FF5B5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총 </a:t>
            </a:r>
            <a:r>
              <a:rPr lang="en-US" altLang="ko-KR" sz="3200">
                <a:solidFill>
                  <a:srgbClr val="FF5B5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101</a:t>
            </a:r>
            <a:r>
              <a:rPr lang="ko-KR" altLang="en-US" sz="3200">
                <a:solidFill>
                  <a:srgbClr val="FF5B5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명 응답</a:t>
            </a:r>
            <a:r>
              <a:rPr lang="en-US" altLang="ko-KR" sz="3200">
                <a:solidFill>
                  <a:srgbClr val="FF5B5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3200">
                <a:solidFill>
                  <a:srgbClr val="FF5B5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분석 결과</a:t>
            </a:r>
            <a:r>
              <a:rPr lang="en-US" altLang="ko-KR" sz="3200">
                <a:solidFill>
                  <a:srgbClr val="FF5B5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24FA96-B556-6001-8831-A2EED53ED701}"/>
              </a:ext>
            </a:extLst>
          </p:cNvPr>
          <p:cNvSpPr txBox="1"/>
          <p:nvPr/>
        </p:nvSpPr>
        <p:spPr>
          <a:xfrm>
            <a:off x="833563" y="4852095"/>
            <a:ext cx="532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순위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온라인 </a:t>
            </a:r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게임같은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IoT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상호작용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(465.9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점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pPr algn="ctr"/>
            <a:r>
              <a:rPr lang="en-US" altLang="ko-KR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2</a:t>
            </a:r>
            <a:r>
              <a:rPr lang="ko-KR" altLang="en-US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순위 </a:t>
            </a:r>
            <a:r>
              <a:rPr lang="en-US" altLang="ko-KR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: ‘</a:t>
            </a:r>
            <a:r>
              <a:rPr lang="ko-KR" altLang="en-US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술래잡기 포맷</a:t>
            </a:r>
            <a:r>
              <a:rPr lang="en-US" altLang="ko-KR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’ </a:t>
            </a:r>
            <a:r>
              <a:rPr lang="en-US" altLang="ko-KR" sz="24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(427.2</a:t>
            </a:r>
            <a:r>
              <a:rPr lang="ko-KR" altLang="en-US" sz="24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점</a:t>
            </a:r>
            <a:r>
              <a:rPr lang="en-US" altLang="ko-KR" sz="24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)</a:t>
            </a:r>
            <a:endParaRPr lang="en-US" altLang="ko-KR" sz="3200">
              <a:solidFill>
                <a:srgbClr val="FFF4E4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E6081E4-7B4E-188F-5DCA-788360916398}"/>
              </a:ext>
            </a:extLst>
          </p:cNvPr>
          <p:cNvSpPr txBox="1"/>
          <p:nvPr/>
        </p:nvSpPr>
        <p:spPr>
          <a:xfrm>
            <a:off x="7724342" y="4778709"/>
            <a:ext cx="29770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총 응답 </a:t>
            </a:r>
            <a:r>
              <a:rPr lang="en-US" altLang="ko-KR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80%</a:t>
            </a:r>
            <a:br>
              <a:rPr lang="en-US" altLang="ko-KR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</a:br>
            <a:r>
              <a:rPr lang="en-US" altLang="ko-KR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‘</a:t>
            </a:r>
            <a:r>
              <a:rPr lang="ko-KR" altLang="en-US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여전히 </a:t>
            </a:r>
            <a:r>
              <a:rPr lang="ko-KR" altLang="en-US" sz="3200" err="1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흥미있음</a:t>
            </a:r>
            <a:r>
              <a:rPr lang="en-US" altLang="ko-KR" sz="32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D092B68-FBB1-D9A4-27B5-05D5DDFB0578}"/>
              </a:ext>
            </a:extLst>
          </p:cNvPr>
          <p:cNvSpPr txBox="1"/>
          <p:nvPr/>
        </p:nvSpPr>
        <p:spPr>
          <a:xfrm>
            <a:off x="12265118" y="4919643"/>
            <a:ext cx="55386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‘</a:t>
            </a:r>
            <a:r>
              <a:rPr lang="ko-KR" altLang="en-US" sz="28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야외</a:t>
            </a:r>
            <a:r>
              <a:rPr lang="en-US" altLang="ko-KR" sz="28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‘ </a:t>
            </a:r>
            <a:r>
              <a:rPr lang="ko-KR" altLang="en-US" sz="28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진행에 대한 기대감 </a:t>
            </a:r>
            <a:r>
              <a:rPr lang="ko-KR" altLang="en-US" sz="2800" err="1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언급량</a:t>
            </a:r>
            <a:r>
              <a:rPr lang="ko-KR" altLang="en-US" sz="28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최다 </a:t>
            </a:r>
            <a:br>
              <a:rPr lang="en-US" altLang="ko-KR" sz="24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</a:br>
            <a:r>
              <a:rPr lang="en-US" altLang="ko-KR" sz="24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(10</a:t>
            </a:r>
            <a:r>
              <a:rPr lang="ko-KR" altLang="en-US" sz="24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개 응답</a:t>
            </a:r>
            <a:r>
              <a:rPr lang="en-US" altLang="ko-KR" sz="24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D68B85-87E7-051E-2ED9-B6664CFF83BD}"/>
              </a:ext>
            </a:extLst>
          </p:cNvPr>
          <p:cNvSpPr txBox="1"/>
          <p:nvPr/>
        </p:nvSpPr>
        <p:spPr>
          <a:xfrm>
            <a:off x="5892264" y="7331012"/>
            <a:ext cx="75889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solidFill>
                  <a:srgbClr val="FF5B5B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활동성 높은 야외 </a:t>
            </a:r>
            <a:r>
              <a:rPr lang="en-US" altLang="ko-KR" sz="4000">
                <a:solidFill>
                  <a:srgbClr val="FF5B5B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‘</a:t>
            </a:r>
            <a:r>
              <a:rPr lang="ko-KR" altLang="en-US" sz="4000">
                <a:solidFill>
                  <a:srgbClr val="FF5B5B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술래잡기</a:t>
            </a:r>
            <a:r>
              <a:rPr lang="en-US" altLang="ko-KR" sz="4000">
                <a:solidFill>
                  <a:srgbClr val="FF5B5B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’ </a:t>
            </a:r>
            <a:r>
              <a:rPr lang="ko-KR" altLang="en-US" sz="4000">
                <a:solidFill>
                  <a:srgbClr val="FF5B5B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액티비티</a:t>
            </a:r>
            <a:br>
              <a:rPr lang="en-US" altLang="ko-KR" sz="4000">
                <a:solidFill>
                  <a:srgbClr val="FF5B5B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</a:br>
            <a:r>
              <a:rPr lang="ko-KR" altLang="en-US" sz="40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에 대한 수요</a:t>
            </a:r>
            <a:r>
              <a:rPr lang="en-US" altLang="ko-KR" sz="40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4000">
                <a:solidFill>
                  <a:srgbClr val="FFF4E4"/>
                </a:solidFill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잠정적 확인</a:t>
            </a:r>
            <a:endParaRPr lang="en-US" altLang="ko-KR" sz="4000">
              <a:solidFill>
                <a:srgbClr val="FFF4E4"/>
              </a:solidFill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16" name="이등변 삼각형 115">
            <a:extLst>
              <a:ext uri="{FF2B5EF4-FFF2-40B4-BE49-F238E27FC236}">
                <a16:creationId xmlns:a16="http://schemas.microsoft.com/office/drawing/2014/main" id="{77327CC1-9125-56E9-EC48-3189B97259EC}"/>
              </a:ext>
            </a:extLst>
          </p:cNvPr>
          <p:cNvSpPr/>
          <p:nvPr/>
        </p:nvSpPr>
        <p:spPr>
          <a:xfrm rot="10800000">
            <a:off x="7918928" y="6474786"/>
            <a:ext cx="2286000" cy="347269"/>
          </a:xfrm>
          <a:prstGeom prst="triangl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-80000" r="50000" b="18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3B74E24-DB2B-4F30-AA3C-CAA71C68A6E7}"/>
              </a:ext>
            </a:extLst>
          </p:cNvPr>
          <p:cNvSpPr/>
          <p:nvPr/>
        </p:nvSpPr>
        <p:spPr>
          <a:xfrm>
            <a:off x="833563" y="3259963"/>
            <a:ext cx="5116553" cy="125489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rgbClr val="26262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1) </a:t>
            </a:r>
            <a:r>
              <a:rPr lang="ko-KR" altLang="en-US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서비스가 흥미를 불러일으키는 이유</a:t>
            </a:r>
            <a: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  <a:b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(6</a:t>
            </a:r>
            <a:r>
              <a:rPr lang="ko-KR" altLang="en-US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요소 중</a:t>
            </a:r>
            <a: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D40B90D8-9782-6F7F-A67E-47E4AEC985C7}"/>
              </a:ext>
            </a:extLst>
          </p:cNvPr>
          <p:cNvSpPr/>
          <p:nvPr/>
        </p:nvSpPr>
        <p:spPr>
          <a:xfrm>
            <a:off x="6568391" y="3259963"/>
            <a:ext cx="5116553" cy="1254895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rgbClr val="26262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2) </a:t>
            </a:r>
            <a:r>
              <a:rPr lang="ko-KR" altLang="en-US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직접 뛰어다녀야 하더라도 </a:t>
            </a:r>
            <a:b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본 서비스가 흥미롭겠습니까</a:t>
            </a:r>
            <a: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E527D27A-78D8-AECA-6B2E-6AAEB9ECCC7E}"/>
              </a:ext>
            </a:extLst>
          </p:cNvPr>
          <p:cNvSpPr/>
          <p:nvPr/>
        </p:nvSpPr>
        <p:spPr>
          <a:xfrm>
            <a:off x="12303218" y="3248248"/>
            <a:ext cx="5116553" cy="1213336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rgbClr val="26262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3) ‘</a:t>
            </a:r>
            <a:r>
              <a:rPr lang="ko-KR" altLang="en-US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자유 의견</a:t>
            </a:r>
            <a: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주관식 응답 </a:t>
            </a:r>
            <a: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57</a:t>
            </a:r>
            <a:r>
              <a:rPr lang="ko-KR" altLang="en-US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개에 대한 </a:t>
            </a:r>
            <a:br>
              <a:rPr lang="en-US" altLang="ko-KR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2000">
                <a:solidFill>
                  <a:srgbClr val="FFF4E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키워드 분석 결과</a:t>
            </a:r>
            <a:endParaRPr lang="en-US" altLang="ko-KR" sz="2000">
              <a:solidFill>
                <a:srgbClr val="FFF4E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43393574-B99E-E04A-DFE7-736EE3362A31}"/>
              </a:ext>
            </a:extLst>
          </p:cNvPr>
          <p:cNvGrpSpPr/>
          <p:nvPr/>
        </p:nvGrpSpPr>
        <p:grpSpPr>
          <a:xfrm>
            <a:off x="-6071323" y="8577386"/>
            <a:ext cx="9671185" cy="8116864"/>
            <a:chOff x="16078200" y="-3535639"/>
            <a:chExt cx="9671185" cy="8116864"/>
          </a:xfrm>
        </p:grpSpPr>
        <p:sp>
          <p:nvSpPr>
            <p:cNvPr id="144" name="다이아몬드 143">
              <a:extLst>
                <a:ext uri="{FF2B5EF4-FFF2-40B4-BE49-F238E27FC236}">
                  <a16:creationId xmlns:a16="http://schemas.microsoft.com/office/drawing/2014/main" id="{73395C2D-C3A9-3637-EAFD-0295375D6694}"/>
                </a:ext>
              </a:extLst>
            </p:cNvPr>
            <p:cNvSpPr/>
            <p:nvPr/>
          </p:nvSpPr>
          <p:spPr>
            <a:xfrm>
              <a:off x="16078200" y="-3518174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다이아몬드 144">
              <a:extLst>
                <a:ext uri="{FF2B5EF4-FFF2-40B4-BE49-F238E27FC236}">
                  <a16:creationId xmlns:a16="http://schemas.microsoft.com/office/drawing/2014/main" id="{C384D13F-9F47-D9C0-2D22-91B59B511522}"/>
                </a:ext>
              </a:extLst>
            </p:cNvPr>
            <p:cNvSpPr/>
            <p:nvPr/>
          </p:nvSpPr>
          <p:spPr>
            <a:xfrm>
              <a:off x="16357980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다이아몬드 145">
              <a:extLst>
                <a:ext uri="{FF2B5EF4-FFF2-40B4-BE49-F238E27FC236}">
                  <a16:creationId xmlns:a16="http://schemas.microsoft.com/office/drawing/2014/main" id="{48C7AB70-56B3-E237-35EF-F4DE4EAA61DA}"/>
                </a:ext>
              </a:extLst>
            </p:cNvPr>
            <p:cNvSpPr/>
            <p:nvPr/>
          </p:nvSpPr>
          <p:spPr>
            <a:xfrm>
              <a:off x="16678612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다이아몬드 146">
              <a:extLst>
                <a:ext uri="{FF2B5EF4-FFF2-40B4-BE49-F238E27FC236}">
                  <a16:creationId xmlns:a16="http://schemas.microsoft.com/office/drawing/2014/main" id="{8040FBE6-AC98-ABAE-D819-7D98B2A8349E}"/>
                </a:ext>
              </a:extLst>
            </p:cNvPr>
            <p:cNvSpPr/>
            <p:nvPr/>
          </p:nvSpPr>
          <p:spPr>
            <a:xfrm>
              <a:off x="16988060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다이아몬드 147">
              <a:extLst>
                <a:ext uri="{FF2B5EF4-FFF2-40B4-BE49-F238E27FC236}">
                  <a16:creationId xmlns:a16="http://schemas.microsoft.com/office/drawing/2014/main" id="{CF082E8C-C189-431D-BAF9-4533A418416C}"/>
                </a:ext>
              </a:extLst>
            </p:cNvPr>
            <p:cNvSpPr/>
            <p:nvPr/>
          </p:nvSpPr>
          <p:spPr>
            <a:xfrm>
              <a:off x="17332332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다이아몬드 148">
              <a:extLst>
                <a:ext uri="{FF2B5EF4-FFF2-40B4-BE49-F238E27FC236}">
                  <a16:creationId xmlns:a16="http://schemas.microsoft.com/office/drawing/2014/main" id="{89F88C2A-91D9-82B1-D636-10944704CDF6}"/>
                </a:ext>
              </a:extLst>
            </p:cNvPr>
            <p:cNvSpPr/>
            <p:nvPr/>
          </p:nvSpPr>
          <p:spPr>
            <a:xfrm>
              <a:off x="17649986" y="-3535639"/>
              <a:ext cx="8099399" cy="8099399"/>
            </a:xfrm>
            <a:prstGeom prst="diamond">
              <a:avLst/>
            </a:prstGeom>
            <a:noFill/>
            <a:ln>
              <a:solidFill>
                <a:srgbClr val="FFF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379F49-0299-8B83-E4F2-98C1B8B2F9E0}"/>
              </a:ext>
            </a:extLst>
          </p:cNvPr>
          <p:cNvSpPr/>
          <p:nvPr/>
        </p:nvSpPr>
        <p:spPr>
          <a:xfrm>
            <a:off x="3255369" y="7170954"/>
            <a:ext cx="12945525" cy="16057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70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0" grpId="0"/>
      <p:bldP spid="73" grpId="0"/>
      <p:bldP spid="116" grpId="0" animBg="1"/>
      <p:bldP spid="121" grpId="0" animBg="1"/>
      <p:bldP spid="122" grpId="0" animBg="1"/>
      <p:bldP spid="123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AD1AAA47-4034-34E2-05A5-6B27800A2B1D}"/>
              </a:ext>
            </a:extLst>
          </p:cNvPr>
          <p:cNvSpPr txBox="1"/>
          <p:nvPr/>
        </p:nvSpPr>
        <p:spPr>
          <a:xfrm>
            <a:off x="478288" y="268988"/>
            <a:ext cx="17428712" cy="1119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28"/>
              </a:lnSpc>
            </a:pPr>
            <a:r>
              <a:rPr lang="ko-KR" altLang="en-US" sz="6000" b="1">
                <a:latin typeface="Pretendard"/>
                <a:ea typeface="Pretendard"/>
                <a:cs typeface="Pretendard"/>
                <a:sym typeface="Atkinson Hyperlegible Bold"/>
              </a:rPr>
              <a:t>가수요 설문 분석 - 고객 평균 연령 </a:t>
            </a:r>
            <a:r>
              <a:rPr lang="en-US" altLang="ko-KR" sz="3200" b="1">
                <a:latin typeface="Pretendard"/>
                <a:ea typeface="Pretendard"/>
                <a:cs typeface="Pretendard"/>
                <a:sym typeface="Atkinson Hyperlegible Bold"/>
              </a:rPr>
              <a:t>(</a:t>
            </a:r>
            <a:r>
              <a:rPr lang="ko-KR" altLang="en-US" sz="3200" b="1">
                <a:latin typeface="Pretendard"/>
                <a:ea typeface="Pretendard"/>
                <a:cs typeface="Pretendard"/>
                <a:sym typeface="Atkinson Hyperlegible Bold"/>
              </a:rPr>
              <a:t>타겟 고객에 대한 기타 인사이트</a:t>
            </a:r>
            <a:r>
              <a:rPr lang="en-US" altLang="ko-KR" sz="3200" b="1">
                <a:latin typeface="Pretendard"/>
                <a:ea typeface="Pretendard"/>
                <a:cs typeface="Pretendard"/>
                <a:sym typeface="Atkinson Hyperlegible Bold"/>
              </a:rPr>
              <a:t>)  </a:t>
            </a:r>
            <a:endParaRPr lang="en-US" sz="3200" b="1">
              <a:latin typeface="Pretendard"/>
              <a:ea typeface="Pretendard"/>
              <a:cs typeface="Pretendard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DE4E7341-9734-2F2C-26FD-A534E30EB8BF}"/>
              </a:ext>
            </a:extLst>
          </p:cNvPr>
          <p:cNvGraphicFramePr/>
          <p:nvPr/>
        </p:nvGraphicFramePr>
        <p:xfrm>
          <a:off x="1267933" y="2171746"/>
          <a:ext cx="15752134" cy="5943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D2ADDE-AF6B-3BD4-B7FB-39253571F886}"/>
              </a:ext>
            </a:extLst>
          </p:cNvPr>
          <p:cNvSpPr txBox="1"/>
          <p:nvPr/>
        </p:nvSpPr>
        <p:spPr>
          <a:xfrm>
            <a:off x="8319540" y="8572669"/>
            <a:ext cx="2313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평균 </a:t>
            </a:r>
            <a:r>
              <a:rPr lang="en-US" altLang="ko-KR" sz="32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98</a:t>
            </a:r>
            <a:r>
              <a:rPr lang="ko-KR" altLang="en-US" sz="32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년생 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0D9D679-2654-97BB-40E1-E83741BDDE8C}"/>
              </a:ext>
            </a:extLst>
          </p:cNvPr>
          <p:cNvSpPr/>
          <p:nvPr/>
        </p:nvSpPr>
        <p:spPr>
          <a:xfrm rot="16200000">
            <a:off x="7865501" y="8682552"/>
            <a:ext cx="233739" cy="365007"/>
          </a:xfrm>
          <a:prstGeom prst="downArrow">
            <a:avLst>
              <a:gd name="adj1" fmla="val 32613"/>
              <a:gd name="adj2" fmla="val 63040"/>
            </a:avLst>
          </a:prstGeom>
          <a:solidFill>
            <a:srgbClr val="FFF4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BE898D-7729-9811-9E50-21DB10E49506}"/>
              </a:ext>
            </a:extLst>
          </p:cNvPr>
          <p:cNvSpPr/>
          <p:nvPr/>
        </p:nvSpPr>
        <p:spPr>
          <a:xfrm>
            <a:off x="6885467" y="8444664"/>
            <a:ext cx="4800600" cy="813590"/>
          </a:xfrm>
          <a:prstGeom prst="roundRect">
            <a:avLst>
              <a:gd name="adj" fmla="val 3870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56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AD1AAA47-4034-34E2-05A5-6B27800A2B1D}"/>
              </a:ext>
            </a:extLst>
          </p:cNvPr>
          <p:cNvSpPr txBox="1"/>
          <p:nvPr/>
        </p:nvSpPr>
        <p:spPr>
          <a:xfrm>
            <a:off x="478288" y="268988"/>
            <a:ext cx="17428712" cy="1119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28"/>
              </a:lnSpc>
            </a:pPr>
            <a:r>
              <a:rPr lang="ko-KR" altLang="en-US" sz="5400" b="1">
                <a:latin typeface="Pretendard"/>
                <a:ea typeface="Pretendard"/>
                <a:cs typeface="Pretendard"/>
                <a:sym typeface="Atkinson Hyperlegible Bold"/>
              </a:rPr>
              <a:t>가수요 설문 분석 - 동반 참여 특성 </a:t>
            </a:r>
            <a:r>
              <a:rPr lang="en-US" altLang="ko-KR" sz="2800" b="1">
                <a:latin typeface="Pretendard"/>
                <a:ea typeface="Pretendard"/>
                <a:cs typeface="Pretendard"/>
                <a:sym typeface="Atkinson Hyperlegible Bold"/>
              </a:rPr>
              <a:t>(</a:t>
            </a:r>
            <a:r>
              <a:rPr lang="ko-KR" altLang="en-US" sz="2800" b="1">
                <a:latin typeface="Pretendard"/>
                <a:ea typeface="Pretendard"/>
                <a:cs typeface="Pretendard"/>
                <a:sym typeface="Atkinson Hyperlegible Bold"/>
              </a:rPr>
              <a:t>타겟 고객에 대한 기타 인사이트</a:t>
            </a:r>
            <a:r>
              <a:rPr lang="en-US" altLang="ko-KR" sz="2800" b="1">
                <a:latin typeface="Pretendard"/>
                <a:ea typeface="Pretendard"/>
                <a:cs typeface="Pretendard"/>
                <a:sym typeface="Atkinson Hyperlegible Bold"/>
              </a:rPr>
              <a:t>)  </a:t>
            </a:r>
            <a:endParaRPr lang="en-US" sz="28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2ADDE-AF6B-3BD4-B7FB-39253571F886}"/>
              </a:ext>
            </a:extLst>
          </p:cNvPr>
          <p:cNvSpPr txBox="1"/>
          <p:nvPr/>
        </p:nvSpPr>
        <p:spPr>
          <a:xfrm>
            <a:off x="7176541" y="8798730"/>
            <a:ext cx="4839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다인원</a:t>
            </a:r>
            <a:r>
              <a:rPr lang="ko-KR" altLang="en-US" sz="32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동반 참여에 대한 니즈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0D9D679-2654-97BB-40E1-E83741BDDE8C}"/>
              </a:ext>
            </a:extLst>
          </p:cNvPr>
          <p:cNvSpPr/>
          <p:nvPr/>
        </p:nvSpPr>
        <p:spPr>
          <a:xfrm rot="16200000">
            <a:off x="6722502" y="8908613"/>
            <a:ext cx="233739" cy="365007"/>
          </a:xfrm>
          <a:prstGeom prst="downArrow">
            <a:avLst>
              <a:gd name="adj1" fmla="val 32613"/>
              <a:gd name="adj2" fmla="val 63040"/>
            </a:avLst>
          </a:prstGeom>
          <a:solidFill>
            <a:srgbClr val="FFF4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2BE898D-7729-9811-9E50-21DB10E49506}"/>
              </a:ext>
            </a:extLst>
          </p:cNvPr>
          <p:cNvSpPr/>
          <p:nvPr/>
        </p:nvSpPr>
        <p:spPr>
          <a:xfrm>
            <a:off x="5742467" y="8670725"/>
            <a:ext cx="7211533" cy="813590"/>
          </a:xfrm>
          <a:prstGeom prst="roundRect">
            <a:avLst>
              <a:gd name="adj" fmla="val 3870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B8EC7ECC-6F0A-1F1C-4252-5C61231E7BAF}"/>
              </a:ext>
            </a:extLst>
          </p:cNvPr>
          <p:cNvGraphicFramePr/>
          <p:nvPr/>
        </p:nvGraphicFramePr>
        <p:xfrm>
          <a:off x="1093418" y="1664783"/>
          <a:ext cx="16101163" cy="6465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9970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AD1AAA47-4034-34E2-05A5-6B27800A2B1D}"/>
              </a:ext>
            </a:extLst>
          </p:cNvPr>
          <p:cNvSpPr txBox="1"/>
          <p:nvPr/>
        </p:nvSpPr>
        <p:spPr>
          <a:xfrm>
            <a:off x="478288" y="268988"/>
            <a:ext cx="17428712" cy="1119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28"/>
              </a:lnSpc>
            </a:pPr>
            <a:r>
              <a:rPr lang="ko-KR" altLang="en-US" sz="6000" b="1">
                <a:latin typeface="Pretendard"/>
                <a:ea typeface="Pretendard"/>
                <a:cs typeface="Pretendard"/>
                <a:sym typeface="Atkinson Hyperlegible Bold"/>
              </a:rPr>
              <a:t>가수요 설문 분석 - 어필 포인트 </a:t>
            </a:r>
            <a:r>
              <a:rPr lang="en-US" altLang="ko-KR" sz="3200" b="1">
                <a:latin typeface="Pretendard"/>
                <a:ea typeface="Pretendard"/>
                <a:cs typeface="Pretendard"/>
                <a:sym typeface="Atkinson Hyperlegible Bold"/>
              </a:rPr>
              <a:t>(</a:t>
            </a:r>
            <a:r>
              <a:rPr lang="ko-KR" altLang="en-US" sz="3200" b="1">
                <a:latin typeface="Pretendard"/>
                <a:ea typeface="Pretendard"/>
                <a:cs typeface="Pretendard"/>
                <a:sym typeface="Atkinson Hyperlegible Bold"/>
              </a:rPr>
              <a:t>타겟 고객에 대한 기타 인사이트</a:t>
            </a:r>
            <a:r>
              <a:rPr lang="en-US" altLang="ko-KR" sz="3200" b="1">
                <a:latin typeface="Pretendard"/>
                <a:ea typeface="Pretendard"/>
                <a:cs typeface="Pretendard"/>
                <a:sym typeface="Atkinson Hyperlegible Bold"/>
              </a:rPr>
              <a:t>)  </a:t>
            </a:r>
            <a:endParaRPr lang="en-US" sz="3200" b="1">
              <a:latin typeface="Pretendard"/>
              <a:ea typeface="Pretendard"/>
              <a:cs typeface="Pretendar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5C8EE7-4DD4-42A8-4390-7457412E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71700"/>
            <a:ext cx="16314708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94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6DFD6E1-915C-C666-2D93-D0C4C98C2923}"/>
              </a:ext>
            </a:extLst>
          </p:cNvPr>
          <p:cNvGraphicFramePr>
            <a:graphicFrameLocks noGrp="1"/>
          </p:cNvGraphicFramePr>
          <p:nvPr/>
        </p:nvGraphicFramePr>
        <p:xfrm>
          <a:off x="3806757" y="3695700"/>
          <a:ext cx="10439400" cy="533400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19700">
                  <a:extLst>
                    <a:ext uri="{9D8B030D-6E8A-4147-A177-3AD203B41FA5}">
                      <a16:colId xmlns:a16="http://schemas.microsoft.com/office/drawing/2014/main" val="1095501211"/>
                    </a:ext>
                  </a:extLst>
                </a:gridCol>
                <a:gridCol w="5219700">
                  <a:extLst>
                    <a:ext uri="{9D8B030D-6E8A-4147-A177-3AD203B41FA5}">
                      <a16:colId xmlns:a16="http://schemas.microsoft.com/office/drawing/2014/main" val="2286758790"/>
                    </a:ext>
                  </a:extLst>
                </a:gridCol>
              </a:tblGrid>
              <a:tr h="90140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동반 다수 참여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4.69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0643938"/>
                  </a:ext>
                </a:extLst>
              </a:tr>
              <a:tr h="90140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술래잡기 형식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4.61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3845883"/>
                  </a:ext>
                </a:extLst>
              </a:tr>
              <a:tr h="82697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다양한 캐릭터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4.56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695204"/>
                  </a:ext>
                </a:extLst>
              </a:tr>
              <a:tr h="901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err="1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iot</a:t>
                      </a:r>
                      <a:r>
                        <a:rPr lang="en-US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</a:t>
                      </a:r>
                      <a:r>
                        <a:rPr lang="ko-KR" altLang="en-US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상호작용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4.42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162047"/>
                  </a:ext>
                </a:extLst>
              </a:tr>
              <a:tr h="90140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야외 진행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4.03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796821"/>
                  </a:ext>
                </a:extLst>
              </a:tr>
              <a:tr h="90140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전기자전거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2800" b="0" i="0" u="none" strike="noStrike">
                          <a:solidFill>
                            <a:schemeClr val="tx1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3.72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4882972"/>
                  </a:ext>
                </a:extLst>
              </a:tr>
            </a:tbl>
          </a:graphicData>
        </a:graphic>
      </p:graphicFrame>
      <p:sp>
        <p:nvSpPr>
          <p:cNvPr id="6" name="TextBox 27">
            <a:extLst>
              <a:ext uri="{FF2B5EF4-FFF2-40B4-BE49-F238E27FC236}">
                <a16:creationId xmlns:a16="http://schemas.microsoft.com/office/drawing/2014/main" id="{76E4324E-BA2E-DFF0-C101-981AF11BD920}"/>
              </a:ext>
            </a:extLst>
          </p:cNvPr>
          <p:cNvSpPr txBox="1"/>
          <p:nvPr/>
        </p:nvSpPr>
        <p:spPr>
          <a:xfrm>
            <a:off x="3657600" y="2036817"/>
            <a:ext cx="11811000" cy="1050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28"/>
              </a:lnSpc>
            </a:pPr>
            <a:r>
              <a:rPr lang="ko-KR" altLang="en-US" sz="4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  <a:sym typeface="Atkinson Hyperlegible Bold"/>
              </a:rPr>
              <a:t>각 항목별에 대한 흥미 정도를 </a:t>
            </a:r>
            <a:r>
              <a:rPr lang="en-US" altLang="ko-KR" sz="4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  <a:sym typeface="Atkinson Hyperlegible Bold"/>
              </a:rPr>
              <a:t>5</a:t>
            </a:r>
            <a:r>
              <a:rPr lang="ko-KR" altLang="en-US" sz="4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  <a:sym typeface="Atkinson Hyperlegible Bold"/>
              </a:rPr>
              <a:t>점 만점으로 표현하면</a:t>
            </a:r>
            <a:r>
              <a:rPr lang="en-US" altLang="ko-KR" sz="4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  <a:sym typeface="Atkinson Hyperlegible Bold"/>
              </a:rPr>
              <a:t>?</a:t>
            </a:r>
            <a:endParaRPr lang="en-US" sz="400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  <a:sym typeface="Atkinson Hyperlegible Bold"/>
            </a:endParaRP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C1B95437-2423-3A68-1F22-71A2CC09AC33}"/>
              </a:ext>
            </a:extLst>
          </p:cNvPr>
          <p:cNvSpPr txBox="1"/>
          <p:nvPr/>
        </p:nvSpPr>
        <p:spPr>
          <a:xfrm>
            <a:off x="478288" y="268988"/>
            <a:ext cx="17428712" cy="1119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28"/>
              </a:lnSpc>
            </a:pPr>
            <a:r>
              <a:rPr lang="ko-KR" altLang="en-US" sz="6000" b="1">
                <a:latin typeface="Pretendard"/>
                <a:ea typeface="Pretendard"/>
                <a:cs typeface="Pretendard"/>
                <a:sym typeface="Atkinson Hyperlegible Bold"/>
              </a:rPr>
              <a:t>가수요 설문 분석 - 어필 포인트 </a:t>
            </a:r>
            <a:r>
              <a:rPr lang="en-US" altLang="ko-KR" sz="3200" b="1">
                <a:latin typeface="Pretendard"/>
                <a:ea typeface="Pretendard"/>
                <a:cs typeface="Pretendard"/>
                <a:sym typeface="Atkinson Hyperlegible Bold"/>
              </a:rPr>
              <a:t>(</a:t>
            </a:r>
            <a:r>
              <a:rPr lang="ko-KR" altLang="en-US" sz="3200" b="1">
                <a:latin typeface="Pretendard"/>
                <a:ea typeface="Pretendard"/>
                <a:cs typeface="Pretendard"/>
                <a:sym typeface="Atkinson Hyperlegible Bold"/>
              </a:rPr>
              <a:t>타겟 고객에 대한 기타 인사이트</a:t>
            </a:r>
            <a:r>
              <a:rPr lang="en-US" altLang="ko-KR" sz="3200" b="1">
                <a:latin typeface="Pretendard"/>
                <a:ea typeface="Pretendard"/>
                <a:cs typeface="Pretendard"/>
                <a:sym typeface="Atkinson Hyperlegible Bold"/>
              </a:rPr>
              <a:t>)  </a:t>
            </a:r>
            <a:endParaRPr lang="en-US" sz="3200" b="1"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7091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F8193C-ADC9-E2B2-49D9-A1A903ABCF3A}"/>
              </a:ext>
            </a:extLst>
          </p:cNvPr>
          <p:cNvSpPr/>
          <p:nvPr/>
        </p:nvSpPr>
        <p:spPr>
          <a:xfrm>
            <a:off x="1021729" y="4935746"/>
            <a:ext cx="15883801" cy="4273812"/>
          </a:xfrm>
          <a:prstGeom prst="roundRect">
            <a:avLst>
              <a:gd name="adj" fmla="val 12210"/>
            </a:avLst>
          </a:prstGeom>
          <a:solidFill>
            <a:srgbClr val="FAF5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2.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게임 정의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16AE0-2D4F-2FEC-D525-230C3440E72B}"/>
              </a:ext>
            </a:extLst>
          </p:cNvPr>
          <p:cNvSpPr txBox="1"/>
          <p:nvPr/>
        </p:nvSpPr>
        <p:spPr>
          <a:xfrm>
            <a:off x="1169110" y="4098155"/>
            <a:ext cx="15736420" cy="4393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4000" b="1">
                <a:highlight>
                  <a:srgbClr val="FFFF00"/>
                </a:highlight>
                <a:latin typeface="Pretendard"/>
                <a:ea typeface="Pretendard"/>
                <a:cs typeface="Pretendard"/>
              </a:rPr>
              <a:t>ICT 기반 술래잡기 액티비티 :</a:t>
            </a:r>
            <a:endParaRPr lang="en-US" altLang="ko-KR" sz="4000" b="1">
              <a:highlight>
                <a:srgbClr val="FFFF00"/>
              </a:highlight>
              <a:latin typeface="Pretendard"/>
              <a:ea typeface="Pretendard"/>
              <a:cs typeface="Pretendard"/>
            </a:endParaRPr>
          </a:p>
          <a:p>
            <a:pPr>
              <a:lnSpc>
                <a:spcPct val="130000"/>
              </a:lnSpc>
            </a:pPr>
            <a:endParaRPr lang="ko-KR" altLang="en-US" sz="32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  <a:p>
            <a:pPr marL="514350" indent="-514350">
              <a:lnSpc>
                <a:spcPct val="130000"/>
              </a:lnSpc>
              <a:buAutoNum type="arabicParenR"/>
            </a:pPr>
            <a:r>
              <a:rPr lang="ko-KR" sz="3200">
                <a:latin typeface="Pretendard"/>
                <a:ea typeface="Pretendard"/>
                <a:cs typeface="Pretendard"/>
              </a:rPr>
              <a:t>예능 </a:t>
            </a:r>
            <a:r>
              <a:rPr lang="en-US" altLang="ko-KR" sz="3200">
                <a:latin typeface="Pretendard"/>
                <a:ea typeface="Pretendard"/>
                <a:cs typeface="Pretendard"/>
              </a:rPr>
              <a:t>‘</a:t>
            </a:r>
            <a:r>
              <a:rPr lang="ko-KR" sz="3200" err="1">
                <a:latin typeface="Pretendard"/>
                <a:ea typeface="Pretendard"/>
                <a:cs typeface="Pretendard"/>
              </a:rPr>
              <a:t>런닝맨</a:t>
            </a:r>
            <a:r>
              <a:rPr lang="en-US" altLang="ko-KR" sz="3200">
                <a:latin typeface="Pretendard"/>
                <a:ea typeface="Pretendard"/>
                <a:cs typeface="Pretendard"/>
              </a:rPr>
              <a:t>‘ </a:t>
            </a:r>
            <a:r>
              <a:rPr lang="ko-KR" sz="3200">
                <a:latin typeface="Pretendard"/>
                <a:ea typeface="Pretendard"/>
                <a:cs typeface="Pretendard"/>
              </a:rPr>
              <a:t>초기 포맷이나</a:t>
            </a:r>
            <a:r>
              <a:rPr lang="en-US" altLang="ko-KR" sz="3200">
                <a:latin typeface="Pretendard"/>
                <a:ea typeface="Pretendard"/>
                <a:cs typeface="Pretendard"/>
              </a:rPr>
              <a:t> </a:t>
            </a:r>
            <a:r>
              <a:rPr lang="ko-KR" sz="3200">
                <a:latin typeface="Pretendard"/>
                <a:ea typeface="Pretendard"/>
                <a:cs typeface="Pretendard"/>
              </a:rPr>
              <a:t>온라인 게임 </a:t>
            </a:r>
            <a:r>
              <a:rPr lang="en-US" altLang="ko-KR" sz="3200">
                <a:latin typeface="Pretendard"/>
                <a:ea typeface="Pretendard"/>
                <a:cs typeface="Pretendard"/>
              </a:rPr>
              <a:t>‘</a:t>
            </a:r>
            <a:r>
              <a:rPr lang="ko-KR" sz="3200" err="1">
                <a:latin typeface="Pretendard"/>
                <a:ea typeface="Pretendard"/>
                <a:cs typeface="Pretendard"/>
              </a:rPr>
              <a:t>어몽어스</a:t>
            </a:r>
            <a:r>
              <a:rPr lang="en-US" altLang="ko-KR" sz="3200">
                <a:latin typeface="Pretendard"/>
                <a:ea typeface="Pretendard"/>
                <a:cs typeface="Pretendard"/>
              </a:rPr>
              <a:t>’</a:t>
            </a:r>
            <a:r>
              <a:rPr lang="en-US" altLang="ko-KR" sz="3200" err="1">
                <a:latin typeface="Pretendard"/>
                <a:ea typeface="Pretendard"/>
                <a:cs typeface="Pretendard"/>
              </a:rPr>
              <a:t>처럼</a:t>
            </a:r>
            <a:r>
              <a:rPr lang="ko-KR" altLang="en-US" sz="3200">
                <a:latin typeface="Pretendard"/>
                <a:ea typeface="Pretendard"/>
                <a:cs typeface="Pretendard"/>
              </a:rPr>
              <a:t> </a:t>
            </a:r>
            <a:br>
              <a:rPr lang="ko-KR" altLang="en-US" sz="320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</a:br>
            <a:r>
              <a:rPr lang="ko-KR" altLang="en-US" sz="3200">
                <a:latin typeface="Pretendard"/>
                <a:ea typeface="Pretendard"/>
                <a:cs typeface="Pretendard"/>
              </a:rPr>
              <a:t>'</a:t>
            </a:r>
            <a:r>
              <a:rPr lang="ko-KR" altLang="en-US" sz="3200" b="1">
                <a:latin typeface="Pretendard"/>
                <a:ea typeface="Pretendard"/>
                <a:cs typeface="Pretendard"/>
              </a:rPr>
              <a:t>생존자는 미션 수행하기 - 술래는 생존자 탈락시키기' 구도의</a:t>
            </a:r>
            <a:r>
              <a:rPr lang="ko-KR" sz="3200" b="1"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3200" b="1">
                <a:latin typeface="Pretendard"/>
                <a:ea typeface="Pretendard"/>
                <a:cs typeface="Pretendard"/>
              </a:rPr>
              <a:t>‘</a:t>
            </a:r>
            <a:r>
              <a:rPr lang="ko-KR" sz="3200" b="1">
                <a:latin typeface="Pretendard"/>
                <a:ea typeface="Pretendard"/>
                <a:cs typeface="Pretendard"/>
              </a:rPr>
              <a:t>술래잡기</a:t>
            </a:r>
            <a:r>
              <a:rPr lang="en-US" altLang="ko-KR" sz="3200" b="1">
                <a:latin typeface="Pretendard"/>
                <a:ea typeface="Pretendard"/>
                <a:cs typeface="Pretendard"/>
              </a:rPr>
              <a:t>’</a:t>
            </a:r>
          </a:p>
          <a:p>
            <a:pPr marL="514350" indent="-514350">
              <a:lnSpc>
                <a:spcPct val="130000"/>
              </a:lnSpc>
              <a:buAutoNum type="arabicParenR"/>
            </a:pPr>
            <a:endParaRPr lang="ko-KR"/>
          </a:p>
          <a:p>
            <a:pPr>
              <a:lnSpc>
                <a:spcPct val="130000"/>
              </a:lnSpc>
            </a:pPr>
            <a:r>
              <a:rPr lang="en-US" altLang="ko-KR" sz="3200">
                <a:latin typeface="Pretendard"/>
                <a:ea typeface="Pretendard"/>
                <a:cs typeface="Pretendard"/>
              </a:rPr>
              <a:t>2) ‘</a:t>
            </a:r>
            <a:r>
              <a:rPr lang="ko-KR" sz="3200" err="1">
                <a:latin typeface="Pretendard"/>
                <a:ea typeface="Pretendard"/>
                <a:cs typeface="Pretendard"/>
              </a:rPr>
              <a:t>방탈출</a:t>
            </a:r>
            <a:r>
              <a:rPr lang="ko-KR" altLang="en-US" sz="3200">
                <a:latin typeface="Pretendard"/>
                <a:ea typeface="Pretendard"/>
                <a:cs typeface="Pretendard"/>
              </a:rPr>
              <a:t> 카페</a:t>
            </a:r>
            <a:r>
              <a:rPr lang="en-US" altLang="ko-KR" sz="3200">
                <a:latin typeface="Pretendard"/>
                <a:ea typeface="Pretendard"/>
                <a:cs typeface="Pretendard"/>
              </a:rPr>
              <a:t>‘ </a:t>
            </a:r>
            <a:r>
              <a:rPr lang="ko-KR" sz="3200" err="1">
                <a:latin typeface="Pretendard"/>
                <a:ea typeface="Pretendard"/>
                <a:cs typeface="Pretendard"/>
              </a:rPr>
              <a:t>처럼</a:t>
            </a:r>
            <a:r>
              <a:rPr lang="en-US" altLang="ko-KR" sz="3200">
                <a:latin typeface="Pretendard"/>
                <a:ea typeface="Pretendard"/>
                <a:cs typeface="Pretendard"/>
              </a:rPr>
              <a:t> </a:t>
            </a:r>
            <a:r>
              <a:rPr lang="ko-KR" sz="3200" b="1">
                <a:latin typeface="Pretendard"/>
                <a:ea typeface="Pretendard"/>
                <a:cs typeface="Pretendard"/>
              </a:rPr>
              <a:t>실제 현실에서 플레이</a:t>
            </a:r>
            <a:r>
              <a:rPr lang="ko-KR" sz="3200">
                <a:latin typeface="Pretendard"/>
                <a:ea typeface="Pretendard"/>
                <a:cs typeface="Pretendard"/>
              </a:rPr>
              <a:t>하는 액티비티</a:t>
            </a:r>
            <a:r>
              <a:rPr lang="en-US" altLang="ko-KR" sz="3200">
                <a:latin typeface="Pretendard"/>
                <a:ea typeface="Pretendard"/>
                <a:cs typeface="Pretendard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3200">
              <a:latin typeface="Pretendard"/>
              <a:ea typeface="Pretendard"/>
              <a:cs typeface="Pretendard"/>
            </a:endParaRPr>
          </a:p>
        </p:txBody>
      </p:sp>
      <p:pic>
        <p:nvPicPr>
          <p:cNvPr id="2" name="그림 1" descr="건물, 야외, 지상, 시티이(가) 표시된 사진&#10;&#10;자동 생성된 설명">
            <a:extLst>
              <a:ext uri="{FF2B5EF4-FFF2-40B4-BE49-F238E27FC236}">
                <a16:creationId xmlns:a16="http://schemas.microsoft.com/office/drawing/2014/main" id="{EBB277E3-4311-C61A-69C7-31CB4811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725" y="1018223"/>
            <a:ext cx="8439150" cy="3769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8361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9FDC248D-CA20-AFE7-3CA4-1F7E82AB79AD}"/>
              </a:ext>
            </a:extLst>
          </p:cNvPr>
          <p:cNvGraphicFramePr/>
          <p:nvPr/>
        </p:nvGraphicFramePr>
        <p:xfrm>
          <a:off x="1093416" y="1129161"/>
          <a:ext cx="16101163" cy="7332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E55D7F8-4E55-58A9-9FFA-DD0E9B2F42E6}"/>
              </a:ext>
            </a:extLst>
          </p:cNvPr>
          <p:cNvSpPr txBox="1"/>
          <p:nvPr/>
        </p:nvSpPr>
        <p:spPr>
          <a:xfrm>
            <a:off x="5043014" y="8436106"/>
            <a:ext cx="94211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응답자 중 </a:t>
            </a:r>
            <a:r>
              <a:rPr lang="ko-KR" altLang="en-US" sz="280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방탈출</a:t>
            </a:r>
            <a:r>
              <a:rPr lang="ko-KR" altLang="en-US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카페 방문 횟수가 연간 </a:t>
            </a:r>
            <a:r>
              <a:rPr lang="en-US" altLang="ko-KR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 이상인 비율은 </a:t>
            </a:r>
            <a:r>
              <a:rPr lang="en-US" altLang="ko-KR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96%, </a:t>
            </a:r>
            <a:br>
              <a:rPr lang="en-US" altLang="ko-KR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280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계절당</a:t>
            </a:r>
            <a:r>
              <a:rPr lang="ko-KR" altLang="en-US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 이상인 비율은 </a:t>
            </a:r>
            <a:r>
              <a:rPr lang="en-US" altLang="ko-KR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78.8%, </a:t>
            </a:r>
            <a:r>
              <a:rPr lang="ko-KR" altLang="en-US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매달 </a:t>
            </a:r>
            <a:r>
              <a:rPr lang="en-US" altLang="ko-KR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번 이상인 비율은 </a:t>
            </a:r>
            <a:r>
              <a:rPr lang="en-US" altLang="ko-KR" sz="28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25%</a:t>
            </a:r>
            <a:endParaRPr lang="ko-KR" altLang="en-US" sz="280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676E1C5-6E35-8989-3869-E327FEC5A8E3}"/>
              </a:ext>
            </a:extLst>
          </p:cNvPr>
          <p:cNvSpPr/>
          <p:nvPr/>
        </p:nvSpPr>
        <p:spPr>
          <a:xfrm rot="16200000">
            <a:off x="4125269" y="8486444"/>
            <a:ext cx="533400" cy="762000"/>
          </a:xfrm>
          <a:prstGeom prst="downArrow">
            <a:avLst>
              <a:gd name="adj1" fmla="val 32613"/>
              <a:gd name="adj2" fmla="val 6304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348967-8936-5B57-A8DF-3998CF8EE29A}"/>
              </a:ext>
            </a:extLst>
          </p:cNvPr>
          <p:cNvSpPr/>
          <p:nvPr/>
        </p:nvSpPr>
        <p:spPr>
          <a:xfrm>
            <a:off x="3505200" y="8267700"/>
            <a:ext cx="11277600" cy="1230662"/>
          </a:xfrm>
          <a:prstGeom prst="roundRect">
            <a:avLst>
              <a:gd name="adj" fmla="val 38705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7">
            <a:extLst>
              <a:ext uri="{FF2B5EF4-FFF2-40B4-BE49-F238E27FC236}">
                <a16:creationId xmlns:a16="http://schemas.microsoft.com/office/drawing/2014/main" id="{80D6D914-80D1-AFA9-106F-16ED56C952E8}"/>
              </a:ext>
            </a:extLst>
          </p:cNvPr>
          <p:cNvSpPr txBox="1"/>
          <p:nvPr/>
        </p:nvSpPr>
        <p:spPr>
          <a:xfrm>
            <a:off x="478288" y="268988"/>
            <a:ext cx="17428712" cy="1063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28"/>
              </a:lnSpc>
            </a:pPr>
            <a:r>
              <a:rPr lang="ko-KR" altLang="en-US" sz="4400" b="1">
                <a:latin typeface="Pretendard"/>
                <a:ea typeface="Pretendard"/>
                <a:cs typeface="Pretendard"/>
                <a:sym typeface="Atkinson Hyperlegible Bold"/>
              </a:rPr>
              <a:t>가수요 설문 분석 - 마케팅 전략 : </a:t>
            </a:r>
            <a:r>
              <a:rPr lang="ko-KR" altLang="en-US" sz="4400" b="1" err="1">
                <a:latin typeface="Pretendard"/>
                <a:ea typeface="Pretendard"/>
                <a:cs typeface="Pretendard"/>
                <a:sym typeface="Atkinson Hyperlegible Bold"/>
              </a:rPr>
              <a:t>방탈출</a:t>
            </a:r>
            <a:r>
              <a:rPr lang="ko-KR" altLang="en-US" sz="4400" b="1">
                <a:latin typeface="Pretendard"/>
                <a:ea typeface="Pretendard"/>
                <a:cs typeface="Pretendard"/>
                <a:sym typeface="Atkinson Hyperlegible Bold"/>
              </a:rPr>
              <a:t> 개념으로 홍보 </a:t>
            </a:r>
            <a:r>
              <a:rPr lang="en-US" altLang="ko-KR" sz="2000" b="1">
                <a:latin typeface="Pretendard"/>
                <a:ea typeface="Pretendard"/>
                <a:cs typeface="Pretendard"/>
                <a:sym typeface="Atkinson Hyperlegible Bold"/>
              </a:rPr>
              <a:t>(</a:t>
            </a:r>
            <a:r>
              <a:rPr lang="ko-KR" altLang="en-US" sz="2000" b="1">
                <a:latin typeface="Pretendard"/>
                <a:ea typeface="Pretendard"/>
                <a:cs typeface="Pretendard"/>
                <a:sym typeface="Atkinson Hyperlegible Bold"/>
              </a:rPr>
              <a:t>타겟 고객에 대한 기타 인사이트</a:t>
            </a:r>
            <a:r>
              <a:rPr lang="en-US" altLang="ko-KR" sz="2000" b="1">
                <a:latin typeface="Pretendard"/>
                <a:ea typeface="Pretendard"/>
                <a:cs typeface="Pretendard"/>
                <a:sym typeface="Atkinson Hyperlegible Bold"/>
              </a:rPr>
              <a:t>)  </a:t>
            </a:r>
            <a:endParaRPr lang="en-US" sz="2000" b="1"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2748719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>
            <a:extLst>
              <a:ext uri="{FF2B5EF4-FFF2-40B4-BE49-F238E27FC236}">
                <a16:creationId xmlns:a16="http://schemas.microsoft.com/office/drawing/2014/main" id="{EB340E80-416C-8B1F-AF18-5BA8D567E3FE}"/>
              </a:ext>
            </a:extLst>
          </p:cNvPr>
          <p:cNvSpPr txBox="1"/>
          <p:nvPr/>
        </p:nvSpPr>
        <p:spPr>
          <a:xfrm>
            <a:off x="478288" y="268988"/>
            <a:ext cx="17428712" cy="1119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28"/>
              </a:lnSpc>
            </a:pPr>
            <a:r>
              <a:rPr lang="ko-KR" altLang="en-US" sz="6600" b="1">
                <a:latin typeface="Pretendard"/>
                <a:ea typeface="Pretendard"/>
                <a:cs typeface="Pretendard"/>
                <a:sym typeface="Atkinson Hyperlegible Bold"/>
              </a:rPr>
              <a:t>가수요 설문 분석 </a:t>
            </a:r>
            <a:r>
              <a:rPr lang="en-US" altLang="ko-KR" sz="3600" b="1">
                <a:latin typeface="Pretendard"/>
                <a:ea typeface="Pretendard"/>
                <a:cs typeface="Pretendard"/>
                <a:sym typeface="Atkinson Hyperlegible Bold"/>
              </a:rPr>
              <a:t>(</a:t>
            </a:r>
            <a:r>
              <a:rPr lang="ko-KR" altLang="en-US" sz="3600" b="1">
                <a:latin typeface="Pretendard"/>
                <a:ea typeface="Pretendard"/>
                <a:cs typeface="Pretendard"/>
                <a:sym typeface="Atkinson Hyperlegible Bold"/>
              </a:rPr>
              <a:t>타겟 고객에 대한 기타 인사이트</a:t>
            </a:r>
            <a:r>
              <a:rPr lang="en-US" altLang="ko-KR" sz="3600" b="1">
                <a:latin typeface="Pretendard"/>
                <a:ea typeface="Pretendard"/>
                <a:cs typeface="Pretendard"/>
                <a:sym typeface="Atkinson Hyperlegible Bold"/>
              </a:rPr>
              <a:t>)  </a:t>
            </a:r>
            <a:endParaRPr lang="en-US" sz="6600" b="1">
              <a:latin typeface="Pretendard"/>
              <a:ea typeface="Pretendard"/>
              <a:cs typeface="Pretendard"/>
              <a:sym typeface="Atkinson Hyperlegible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D408F-DA32-8267-165C-46B75E4AE148}"/>
              </a:ext>
            </a:extLst>
          </p:cNvPr>
          <p:cNvSpPr txBox="1"/>
          <p:nvPr/>
        </p:nvSpPr>
        <p:spPr>
          <a:xfrm>
            <a:off x="5715000" y="201930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주관식 응답</a:t>
            </a:r>
            <a:r>
              <a:rPr lang="en-US" altLang="ko-KR" sz="44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(</a:t>
            </a:r>
            <a:r>
              <a:rPr lang="ko-KR" altLang="en-US" sz="44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총 </a:t>
            </a:r>
            <a:r>
              <a:rPr lang="en-US" altLang="ko-KR" sz="44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57</a:t>
            </a:r>
            <a:r>
              <a:rPr lang="ko-KR" altLang="en-US" sz="44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개</a:t>
            </a:r>
            <a:r>
              <a:rPr lang="en-US" altLang="ko-KR" sz="44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) </a:t>
            </a:r>
            <a:r>
              <a:rPr lang="ko-KR" altLang="en-US" sz="44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중 일부</a:t>
            </a:r>
          </a:p>
        </p:txBody>
      </p:sp>
      <p:pic>
        <p:nvPicPr>
          <p:cNvPr id="3" name="Picture 0">
            <a:extLst>
              <a:ext uri="{FF2B5EF4-FFF2-40B4-BE49-F238E27FC236}">
                <a16:creationId xmlns:a16="http://schemas.microsoft.com/office/drawing/2014/main" id="{E1B64DC0-5E39-0400-A1FB-4287FAD9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5" t="17032"/>
          <a:stretch/>
        </p:blipFill>
        <p:spPr>
          <a:xfrm>
            <a:off x="874566" y="2788741"/>
            <a:ext cx="8318078" cy="720368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3F7426-CD0B-0E42-A700-B1B1F6B65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12"/>
          <a:stretch/>
        </p:blipFill>
        <p:spPr>
          <a:xfrm>
            <a:off x="9448800" y="3238499"/>
            <a:ext cx="8006178" cy="6765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665D676-ABFD-2693-70EA-103C01F70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0290" y="4823144"/>
            <a:ext cx="2041122" cy="3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98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84D916-4C64-5187-CA80-F2298CEB002F}"/>
              </a:ext>
            </a:extLst>
          </p:cNvPr>
          <p:cNvGraphicFramePr>
            <a:graphicFrameLocks noGrp="1"/>
          </p:cNvGraphicFramePr>
          <p:nvPr/>
        </p:nvGraphicFramePr>
        <p:xfrm>
          <a:off x="4426474" y="1790700"/>
          <a:ext cx="9435052" cy="7908376"/>
        </p:xfrm>
        <a:graphic>
          <a:graphicData uri="http://schemas.openxmlformats.org/drawingml/2006/table">
            <a:tbl>
              <a:tblPr/>
              <a:tblGrid>
                <a:gridCol w="6138496">
                  <a:extLst>
                    <a:ext uri="{9D8B030D-6E8A-4147-A177-3AD203B41FA5}">
                      <a16:colId xmlns:a16="http://schemas.microsoft.com/office/drawing/2014/main" val="1555448827"/>
                    </a:ext>
                  </a:extLst>
                </a:gridCol>
                <a:gridCol w="3296556">
                  <a:extLst>
                    <a:ext uri="{9D8B030D-6E8A-4147-A177-3AD203B41FA5}">
                      <a16:colId xmlns:a16="http://schemas.microsoft.com/office/drawing/2014/main" val="2726353308"/>
                    </a:ext>
                  </a:extLst>
                </a:gridCol>
              </a:tblGrid>
              <a:tr h="308719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solidFill>
                            <a:srgbClr val="000000"/>
                          </a:solidFill>
                          <a:effectLst/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</a:rPr>
                        <a:t>주관식 응답</a:t>
                      </a:r>
                      <a:r>
                        <a:rPr lang="en-US" altLang="ko-KR" sz="1800" b="0" kern="0" spc="0">
                          <a:solidFill>
                            <a:srgbClr val="000000"/>
                          </a:solidFill>
                          <a:effectLst/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</a:rPr>
                        <a:t> </a:t>
                      </a:r>
                      <a:r>
                        <a:rPr lang="ko-KR" altLang="en-US" sz="1800" b="0" kern="0" spc="0">
                          <a:solidFill>
                            <a:srgbClr val="000000"/>
                          </a:solidFill>
                          <a:effectLst/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</a:rPr>
                        <a:t>언급 키워드</a:t>
                      </a:r>
                      <a:r>
                        <a:rPr lang="en-US" altLang="ko-KR" sz="1800" b="0" kern="0" spc="0">
                          <a:solidFill>
                            <a:srgbClr val="000000"/>
                          </a:solidFill>
                          <a:effectLst/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</a:rPr>
                        <a:t>-</a:t>
                      </a:r>
                      <a:r>
                        <a:rPr lang="ko-KR" altLang="en-US" sz="1800" b="0" kern="0" spc="0">
                          <a:solidFill>
                            <a:srgbClr val="000000"/>
                          </a:solidFill>
                          <a:effectLst/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</a:rPr>
                        <a:t>감정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kern="0" spc="0">
                          <a:solidFill>
                            <a:srgbClr val="000000"/>
                          </a:solidFill>
                          <a:effectLst/>
                          <a:latin typeface="Pretendard" panose="02000803000000020004" pitchFamily="2" charset="-127"/>
                          <a:ea typeface="Pretendard" panose="02000803000000020004" pitchFamily="2" charset="-127"/>
                          <a:cs typeface="Pretendard" panose="02000803000000020004" pitchFamily="2" charset="-127"/>
                        </a:rPr>
                        <a:t>횟수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69529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단순 흥미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14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950545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야외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10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10365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err="1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하이드앤시크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8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996804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자전거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걱정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7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970993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능력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532863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술래잡기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395808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이색적 포맷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5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110811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다인원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4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839209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야외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걱정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37033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IOT-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370356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전기자전거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3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783241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주말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걱정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959899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미션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궁금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432919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장소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걱정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05772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활동성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2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275455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두뇌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122559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상호작용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15344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유년 시절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56091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자전거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229013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체력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걱정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803501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걱정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944745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무한도전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87523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부끄러움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걱정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125858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게임같음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기대감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729955"/>
                  </a:ext>
                </a:extLst>
              </a:tr>
              <a:tr h="280502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시간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-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걱정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1</a:t>
                      </a:r>
                    </a:p>
                  </a:txBody>
                  <a:tcPr marL="59156" marR="59156" marT="29578" marB="29578" anchor="b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10758"/>
                  </a:ext>
                </a:extLst>
              </a:tr>
            </a:tbl>
          </a:graphicData>
        </a:graphic>
      </p:graphicFrame>
      <p:sp>
        <p:nvSpPr>
          <p:cNvPr id="6" name="TextBox 27">
            <a:extLst>
              <a:ext uri="{FF2B5EF4-FFF2-40B4-BE49-F238E27FC236}">
                <a16:creationId xmlns:a16="http://schemas.microsoft.com/office/drawing/2014/main" id="{EB340E80-416C-8B1F-AF18-5BA8D567E3FE}"/>
              </a:ext>
            </a:extLst>
          </p:cNvPr>
          <p:cNvSpPr txBox="1"/>
          <p:nvPr/>
        </p:nvSpPr>
        <p:spPr>
          <a:xfrm>
            <a:off x="478288" y="268988"/>
            <a:ext cx="17428712" cy="1119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28"/>
              </a:lnSpc>
            </a:pPr>
            <a:r>
              <a:rPr lang="ko-KR" altLang="en-US" sz="6600" b="1">
                <a:latin typeface="Pretendard"/>
                <a:ea typeface="Pretendard"/>
                <a:cs typeface="Pretendard"/>
              </a:rPr>
              <a:t>가수요 설문 분석 </a:t>
            </a:r>
            <a:r>
              <a:rPr lang="en-US" altLang="ko-KR" sz="3600" b="1">
                <a:latin typeface="Pretendard"/>
                <a:ea typeface="Pretendard"/>
                <a:cs typeface="Pretendard"/>
              </a:rPr>
              <a:t>(</a:t>
            </a:r>
            <a:r>
              <a:rPr lang="ko-KR" altLang="en-US" sz="3600" b="1">
                <a:latin typeface="Pretendard"/>
                <a:ea typeface="Pretendard"/>
                <a:cs typeface="Pretendard"/>
              </a:rPr>
              <a:t>타겟 고객에 대한 기타 인사이트</a:t>
            </a:r>
            <a:r>
              <a:rPr lang="en-US" altLang="ko-KR" sz="3600" b="1">
                <a:latin typeface="Pretendard"/>
                <a:ea typeface="Pretendard"/>
                <a:cs typeface="Pretendard"/>
              </a:rPr>
              <a:t>)  </a:t>
            </a:r>
            <a:endParaRPr lang="en-US" sz="6600" b="1"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2983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ABFF96F-20CD-165D-E1A1-F678BE3B4184}"/>
              </a:ext>
            </a:extLst>
          </p:cNvPr>
          <p:cNvSpPr/>
          <p:nvPr/>
        </p:nvSpPr>
        <p:spPr>
          <a:xfrm>
            <a:off x="1295400" y="4862278"/>
            <a:ext cx="15697200" cy="4084936"/>
          </a:xfrm>
          <a:prstGeom prst="roundRect">
            <a:avLst>
              <a:gd name="adj" fmla="val 6787"/>
            </a:avLst>
          </a:prstGeom>
          <a:solidFill>
            <a:srgbClr val="FAF5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76F6D4-063C-F6EC-4986-E56D59127204}"/>
              </a:ext>
            </a:extLst>
          </p:cNvPr>
          <p:cNvSpPr/>
          <p:nvPr/>
        </p:nvSpPr>
        <p:spPr>
          <a:xfrm>
            <a:off x="1295400" y="3078555"/>
            <a:ext cx="15697200" cy="943429"/>
          </a:xfrm>
          <a:prstGeom prst="roundRect">
            <a:avLst/>
          </a:prstGeom>
          <a:solidFill>
            <a:srgbClr val="FAF5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charset="-127"/>
              <a:ea typeface="Pretendard" panose="02000503000000020004" charset="-127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5BF180B3-3BB0-96FA-3F87-99AA9887E5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2.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게임 정의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FE245-3C53-5D5A-C301-1689D66AB931}"/>
              </a:ext>
            </a:extLst>
          </p:cNvPr>
          <p:cNvSpPr txBox="1"/>
          <p:nvPr/>
        </p:nvSpPr>
        <p:spPr>
          <a:xfrm>
            <a:off x="1295400" y="4217163"/>
            <a:ext cx="13971814" cy="5995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세부</a:t>
            </a:r>
            <a:r>
              <a:rPr lang="en-US" altLang="ko-KR" sz="28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8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규칙</a:t>
            </a:r>
            <a:r>
              <a:rPr lang="en-US" altLang="ko-KR" sz="28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590EE-58E4-7C61-9872-BAEB50E40D8F}"/>
              </a:ext>
            </a:extLst>
          </p:cNvPr>
          <p:cNvSpPr txBox="1"/>
          <p:nvPr/>
        </p:nvSpPr>
        <p:spPr>
          <a:xfrm>
            <a:off x="1295400" y="3095015"/>
            <a:ext cx="15697200" cy="1254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 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술래는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생존자가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목표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미션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진척도를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달성하기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이전에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, 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전원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탈락시켜야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승리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- 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생존자는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술래를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피하고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때로는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감옥에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갇힌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동료를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구출하며</a:t>
            </a:r>
            <a:r>
              <a:rPr lang="en-US" altLang="ko-KR" sz="200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목표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미션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진척도를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달성하면</a:t>
            </a:r>
            <a: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승리</a:t>
            </a:r>
            <a:br>
              <a:rPr lang="en-US" altLang="ko-KR" sz="20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</a:br>
            <a:endParaRPr lang="en-US" altLang="ko-KR" sz="2000">
              <a:latin typeface="Pretendard" panose="02000803000000020004" pitchFamily="2" charset="-127"/>
              <a:ea typeface="Pretendard" panose="02000803000000020004" pitchFamily="2" charset="-127"/>
              <a:cs typeface="Pretendard" panose="020008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6BFA3-47B0-350D-9DD8-7FC6CD839FD0}"/>
              </a:ext>
            </a:extLst>
          </p:cNvPr>
          <p:cNvSpPr txBox="1"/>
          <p:nvPr/>
        </p:nvSpPr>
        <p:spPr>
          <a:xfrm>
            <a:off x="4007090" y="5075110"/>
            <a:ext cx="13699671" cy="36592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- </a:t>
            </a:r>
            <a:r>
              <a:rPr lang="ko-KR" altLang="en-US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술래는</a:t>
            </a:r>
            <a:r>
              <a:rPr lang="en-US" altLang="ko-KR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생존자와</a:t>
            </a:r>
            <a:r>
              <a:rPr lang="en-US" altLang="ko-KR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일정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간격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(e.g. </a:t>
            </a:r>
            <a:r>
              <a:rPr lang="en-US" altLang="ko-KR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1.2m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이내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)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을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일정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시간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(e.g. 3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초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) 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이상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유지하면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추격을</a:t>
            </a:r>
            <a:r>
              <a:rPr lang="en-US" altLang="ko-KR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 u="sng">
                <a:solidFill>
                  <a:schemeClr val="tx2">
                    <a:lumMod val="75000"/>
                  </a:schemeClr>
                </a:solidFill>
                <a:latin typeface="Pretendard"/>
                <a:ea typeface="Pretendard"/>
                <a:cs typeface="Pretendard"/>
              </a:rPr>
              <a:t>성공</a:t>
            </a:r>
            <a:r>
              <a:rPr lang="ko-KR" altLang="en-US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한</a:t>
            </a:r>
            <a:r>
              <a:rPr lang="en-US" altLang="ko-KR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것으로</a:t>
            </a:r>
            <a:r>
              <a:rPr lang="en-US" altLang="ko-KR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판정한다</a:t>
            </a:r>
            <a:r>
              <a:rPr lang="en-US" altLang="ko-KR" sz="1800" u="sng">
                <a:solidFill>
                  <a:schemeClr val="tx2">
                    <a:lumMod val="75000"/>
                  </a:schemeClr>
                </a:solidFill>
                <a:latin typeface="Pretendard Medium"/>
                <a:ea typeface="Pretendard Medium"/>
                <a:cs typeface="Pretendard Medium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- 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생존자는</a:t>
            </a:r>
            <a:r>
              <a:rPr lang="en-US" altLang="ko-KR" sz="1800" b="1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 b="1">
                <a:latin typeface="Pretendard"/>
                <a:ea typeface="Pretendard"/>
                <a:cs typeface="Pretendard"/>
              </a:rPr>
              <a:t>첫번째</a:t>
            </a:r>
            <a:r>
              <a:rPr lang="en-US" altLang="ko-KR" sz="1800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>
                <a:latin typeface="Pretendard"/>
                <a:ea typeface="Pretendard"/>
                <a:cs typeface="Pretendard"/>
              </a:rPr>
              <a:t>잡혔을</a:t>
            </a:r>
            <a:r>
              <a:rPr lang="en-US" altLang="ko-KR" sz="1800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>
                <a:latin typeface="Pretendard"/>
                <a:ea typeface="Pretendard"/>
                <a:cs typeface="Pretendard"/>
              </a:rPr>
              <a:t>때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는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일정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시간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(e.g. 60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초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)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내에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 b="1">
                <a:latin typeface="Pretendard"/>
                <a:ea typeface="Pretendard"/>
                <a:cs typeface="Pretendard"/>
              </a:rPr>
              <a:t>감옥으로</a:t>
            </a:r>
            <a:r>
              <a:rPr lang="en-US" altLang="ko-KR" sz="1800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>
                <a:latin typeface="Pretendard"/>
                <a:ea typeface="Pretendard"/>
                <a:cs typeface="Pretendard"/>
              </a:rPr>
              <a:t>복귀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(=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감옥에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있는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센서와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3m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이내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유지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)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하면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영구탈락을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피할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수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있다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- </a:t>
            </a:r>
            <a:r>
              <a:rPr lang="ko-KR" altLang="en-US" sz="1800" b="1">
                <a:latin typeface="Pretendard"/>
                <a:ea typeface="Pretendard"/>
                <a:cs typeface="Pretendard"/>
              </a:rPr>
              <a:t>감옥에</a:t>
            </a:r>
            <a:r>
              <a:rPr lang="en-US" altLang="ko-KR" sz="1800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>
                <a:latin typeface="Pretendard"/>
                <a:ea typeface="Pretendard"/>
                <a:cs typeface="Pretendard"/>
              </a:rPr>
              <a:t>갇힌</a:t>
            </a:r>
            <a:r>
              <a:rPr lang="en-US" altLang="ko-KR" sz="1800" b="1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 b="1">
                <a:latin typeface="Pretendard"/>
                <a:ea typeface="Pretendard"/>
                <a:cs typeface="Pretendard"/>
              </a:rPr>
              <a:t>생존자</a:t>
            </a:r>
            <a:r>
              <a:rPr lang="ko-KR" altLang="en-US" sz="1800" b="1">
                <a:latin typeface="Pretendard Medium"/>
                <a:ea typeface="Pretendard Medium"/>
                <a:cs typeface="Pretendard Medium"/>
              </a:rPr>
              <a:t>는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,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 일정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시간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(e.g. 90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초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)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내에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다른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생존자에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의해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구출을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받을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수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있다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.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일정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시간이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초과하면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영구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탈락한다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. </a:t>
            </a:r>
            <a:br>
              <a:rPr lang="en-US" altLang="ko-KR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en-US" altLang="ko-KR">
                <a:latin typeface="Pretendard Medium"/>
                <a:ea typeface="Pretendard Medium"/>
                <a:cs typeface="Pretendard Medium"/>
              </a:rPr>
              <a:t>*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영구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탈락자는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감옥에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갇혀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게임을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관전하게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된다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>
                <a:latin typeface="Pretendard Medium"/>
                <a:ea typeface="Pretendard Medium"/>
                <a:cs typeface="Pretendard Medium"/>
              </a:rPr>
              <a:t>- 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생존자는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감옥에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갇힌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생존자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를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구출하기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위해서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감옥을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태그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(=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감옥에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있는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센서와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3m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이내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간격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3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초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이상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유지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)</a:t>
            </a:r>
            <a:r>
              <a:rPr lang="ko-KR" altLang="en-US" err="1">
                <a:latin typeface="Pretendard Medium"/>
                <a:ea typeface="Pretendard Medium"/>
                <a:cs typeface="Pretendard Medium"/>
              </a:rPr>
              <a:t>해야한다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>
                <a:latin typeface="Pretendard Medium"/>
                <a:ea typeface="Pretendard Medium"/>
                <a:cs typeface="Pretendard Medium"/>
              </a:rPr>
              <a:t>- 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생존자는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맵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안에</a:t>
            </a:r>
            <a:r>
              <a:rPr lang="en-US" altLang="ko-KR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특정</a:t>
            </a:r>
            <a:r>
              <a:rPr lang="en-US" altLang="ko-KR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구역</a:t>
            </a:r>
            <a:r>
              <a:rPr lang="en-US" altLang="ko-KR">
                <a:latin typeface="Pretendard"/>
                <a:ea typeface="Pretendard"/>
                <a:cs typeface="Pretendard"/>
              </a:rPr>
              <a:t>(A, B,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C )</a:t>
            </a:r>
            <a:r>
              <a:rPr lang="ko-KR" altLang="en-US" sz="1800" err="1">
                <a:latin typeface="Pretendard"/>
                <a:ea typeface="Pretendard"/>
                <a:cs typeface="Pretendard"/>
              </a:rPr>
              <a:t>으로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진입해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미션을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수행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할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수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있다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- 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미션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은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특정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구역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내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일정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시간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이상을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머무르는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것으로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>
                <a:latin typeface="Pretendard"/>
                <a:ea typeface="Pretendard"/>
                <a:cs typeface="Pretendard"/>
              </a:rPr>
              <a:t>진행</a:t>
            </a:r>
            <a:r>
              <a:rPr lang="ko-KR" altLang="en-US">
                <a:latin typeface="Pretendard Medium"/>
                <a:ea typeface="Pretendard Medium"/>
                <a:cs typeface="Pretendard Medium"/>
              </a:rPr>
              <a:t>되며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머무르는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중에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1800" err="1">
                <a:latin typeface="Pretendard Medium"/>
                <a:ea typeface="Pretendard Medium"/>
                <a:cs typeface="Pretendard Medium"/>
              </a:rPr>
              <a:t>개인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1800" err="1">
                <a:latin typeface="Pretendard Medium"/>
                <a:ea typeface="Pretendard Medium"/>
                <a:cs typeface="Pretendard Medium"/>
              </a:rPr>
              <a:t>단말기상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en-US" altLang="ko-KR" sz="1800" err="1">
                <a:latin typeface="Pretendard Medium"/>
                <a:ea typeface="Pretendard Medium"/>
                <a:cs typeface="Pretendard Medium"/>
              </a:rPr>
              <a:t>나타나는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endParaRPr lang="en-US" altLang="ko-KR">
              <a:latin typeface="Pretendard Medium"/>
              <a:ea typeface="Pretendard Medium"/>
              <a:cs typeface="Pretendard Medium"/>
            </a:endParaRPr>
          </a:p>
          <a:p>
            <a:pPr>
              <a:lnSpc>
                <a:spcPct val="130000"/>
              </a:lnSpc>
            </a:pPr>
            <a:r>
              <a:rPr lang="en-US" altLang="ko-KR" sz="1800">
                <a:latin typeface="Pretendard"/>
                <a:ea typeface="Pretendard"/>
                <a:cs typeface="Pretendard"/>
              </a:rPr>
              <a:t>'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타이밍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맞추기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게임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'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과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같은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돌발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게임을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수행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해야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머무른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시간을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산정하는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데에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있어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불이익을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받지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않는다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. </a:t>
            </a:r>
            <a:endParaRPr lang="en-US">
              <a:latin typeface="Calibri"/>
              <a:ea typeface="Pretendard Medium"/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(e.g.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타이밍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못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맞춰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화면을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눌렀을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경우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1800" err="1">
                <a:latin typeface="Pretendard Medium"/>
                <a:ea typeface="Pretendard Medium"/>
                <a:cs typeface="Pretendard Medium"/>
              </a:rPr>
              <a:t>머물러야하는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시간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5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초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증가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)</a:t>
            </a:r>
            <a:endParaRPr lang="en-US"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- 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한번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미션을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수행한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구역은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일정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시간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(e.g. 90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초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)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동안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재수행이</a:t>
            </a:r>
            <a:r>
              <a:rPr lang="en-US" altLang="ko-KR" sz="1800"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800">
                <a:latin typeface="Pretendard"/>
                <a:ea typeface="Pretendard"/>
                <a:cs typeface="Pretendard"/>
              </a:rPr>
              <a:t>불가능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하므로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,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구역을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이동하면서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미션을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수행하는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것이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 </a:t>
            </a:r>
            <a:r>
              <a:rPr lang="ko-KR" altLang="en-US" sz="1800">
                <a:latin typeface="Pretendard Medium"/>
                <a:ea typeface="Pretendard Medium"/>
                <a:cs typeface="Pretendard Medium"/>
              </a:rPr>
              <a:t>효율적이다</a:t>
            </a:r>
            <a:r>
              <a:rPr lang="en-US" altLang="ko-KR" sz="1800">
                <a:latin typeface="Pretendard Medium"/>
                <a:ea typeface="Pretendard Medium"/>
                <a:cs typeface="Pretendard Medium"/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D7C12A-2D65-0CDB-D8E8-A33CC532734E}"/>
              </a:ext>
            </a:extLst>
          </p:cNvPr>
          <p:cNvSpPr/>
          <p:nvPr/>
        </p:nvSpPr>
        <p:spPr>
          <a:xfrm>
            <a:off x="1838425" y="5075110"/>
            <a:ext cx="1886552" cy="41050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추격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BACC4F7-2FEE-72F1-DCBB-5D659D048757}"/>
              </a:ext>
            </a:extLst>
          </p:cNvPr>
          <p:cNvSpPr/>
          <p:nvPr/>
        </p:nvSpPr>
        <p:spPr>
          <a:xfrm>
            <a:off x="1838425" y="5871043"/>
            <a:ext cx="1886552" cy="41050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구출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B7904F0-0F4D-AE33-0E2C-2048938250D8}"/>
              </a:ext>
            </a:extLst>
          </p:cNvPr>
          <p:cNvSpPr/>
          <p:nvPr/>
        </p:nvSpPr>
        <p:spPr>
          <a:xfrm>
            <a:off x="1838425" y="6895999"/>
            <a:ext cx="1886552" cy="41050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미션 수행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5AB8A9-D21D-7072-B302-0C9B8C816C66}"/>
              </a:ext>
            </a:extLst>
          </p:cNvPr>
          <p:cNvSpPr/>
          <p:nvPr/>
        </p:nvSpPr>
        <p:spPr>
          <a:xfrm>
            <a:off x="1838425" y="8224285"/>
            <a:ext cx="1886552" cy="410501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전략적 동선 설계</a:t>
            </a:r>
          </a:p>
        </p:txBody>
      </p:sp>
      <p:pic>
        <p:nvPicPr>
          <p:cNvPr id="17" name="그림 16" descr="포유류, 만화 영화, 그림, 스케치이(가) 표시된 사진&#10;&#10;자동 생성된 설명">
            <a:extLst>
              <a:ext uri="{FF2B5EF4-FFF2-40B4-BE49-F238E27FC236}">
                <a16:creationId xmlns:a16="http://schemas.microsoft.com/office/drawing/2014/main" id="{678D5A80-89F9-9B0F-6A11-EC6D44E81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0"/>
          <a:stretch/>
        </p:blipFill>
        <p:spPr>
          <a:xfrm>
            <a:off x="5239814" y="1082474"/>
            <a:ext cx="990648" cy="1996081"/>
          </a:xfrm>
          <a:prstGeom prst="rect">
            <a:avLst/>
          </a:prstGeom>
        </p:spPr>
      </p:pic>
      <p:pic>
        <p:nvPicPr>
          <p:cNvPr id="18" name="그림 17" descr="포유류, 만화 영화, 그림, 스케치이(가) 표시된 사진&#10;&#10;자동 생성된 설명">
            <a:extLst>
              <a:ext uri="{FF2B5EF4-FFF2-40B4-BE49-F238E27FC236}">
                <a16:creationId xmlns:a16="http://schemas.microsoft.com/office/drawing/2014/main" id="{2F2F5AF1-2526-58CE-0C40-031A80194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3"/>
          <a:stretch/>
        </p:blipFill>
        <p:spPr>
          <a:xfrm>
            <a:off x="12991124" y="961022"/>
            <a:ext cx="1040517" cy="2111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4CDD50-89C3-9B6F-91BD-72DB2EF01ECD}"/>
              </a:ext>
            </a:extLst>
          </p:cNvPr>
          <p:cNvSpPr txBox="1"/>
          <p:nvPr/>
        </p:nvSpPr>
        <p:spPr>
          <a:xfrm>
            <a:off x="1346601" y="2470125"/>
            <a:ext cx="12319000" cy="599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승리</a:t>
            </a:r>
            <a:r>
              <a:rPr lang="en-US" altLang="ko-KR" sz="28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  <a:r>
              <a:rPr lang="ko-KR" altLang="en-US" sz="28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조건</a:t>
            </a:r>
            <a:r>
              <a:rPr lang="en-US" altLang="ko-KR" sz="2800">
                <a:latin typeface="Pretendard" panose="02000803000000020004" pitchFamily="2" charset="-127"/>
                <a:ea typeface="Pretendard" panose="02000803000000020004" pitchFamily="2" charset="-127"/>
                <a:cs typeface="Pretendard" panose="020008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92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B62A3D-0814-E4D9-B214-87135BFB9F30}"/>
              </a:ext>
            </a:extLst>
          </p:cNvPr>
          <p:cNvSpPr txBox="1"/>
          <p:nvPr/>
        </p:nvSpPr>
        <p:spPr>
          <a:xfrm>
            <a:off x="14719697" y="9808369"/>
            <a:ext cx="942260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'</a:t>
            </a:r>
            <a:r>
              <a:rPr lang="ko-KR" altLang="en-US" sz="1100" err="1">
                <a:latin typeface="Pretendard" panose="02000503000000020004" charset="-127"/>
                <a:ea typeface="Pretendard" panose="02000503000000020004" charset="-127"/>
                <a:hlinkClick r:id="rId3"/>
              </a:rPr>
              <a:t>이오십</a:t>
            </a:r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' </a:t>
            </a:r>
            <a:r>
              <a:rPr lang="ko-KR" altLang="en-US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술래잡기</a:t>
            </a:r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 </a:t>
            </a:r>
            <a:r>
              <a:rPr lang="ko-KR" altLang="en-US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액티비티</a:t>
            </a:r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_flow </a:t>
            </a:r>
            <a:r>
              <a:rPr lang="en-US" altLang="ko-KR" sz="1100" err="1">
                <a:latin typeface="Pretendard" panose="02000503000000020004" charset="-127"/>
                <a:ea typeface="Pretendard" panose="02000503000000020004" charset="-127"/>
                <a:hlinkClick r:id="rId3"/>
              </a:rPr>
              <a:t>chart.drawio</a:t>
            </a:r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 - draw.io</a:t>
            </a:r>
            <a:endParaRPr lang="en-US" altLang="ko-KR" sz="1100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A3C8EC-534C-55C0-BADE-6720023A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779" y="0"/>
            <a:ext cx="10795331" cy="1029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46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2DC91A-714D-FFD8-FA27-1BC6E5367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82AC43-1B09-BE3F-1276-A8E211224A5B}"/>
              </a:ext>
            </a:extLst>
          </p:cNvPr>
          <p:cNvSpPr txBox="1"/>
          <p:nvPr/>
        </p:nvSpPr>
        <p:spPr>
          <a:xfrm>
            <a:off x="14719697" y="9808369"/>
            <a:ext cx="942260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'</a:t>
            </a:r>
            <a:r>
              <a:rPr lang="ko-KR" altLang="en-US" sz="1100" err="1">
                <a:latin typeface="Pretendard" panose="02000503000000020004" charset="-127"/>
                <a:ea typeface="Pretendard" panose="02000503000000020004" charset="-127"/>
                <a:hlinkClick r:id="rId3"/>
              </a:rPr>
              <a:t>이오십</a:t>
            </a:r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' </a:t>
            </a:r>
            <a:r>
              <a:rPr lang="ko-KR" altLang="en-US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술래잡기</a:t>
            </a:r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 </a:t>
            </a:r>
            <a:r>
              <a:rPr lang="ko-KR" altLang="en-US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액티비티</a:t>
            </a:r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_flow </a:t>
            </a:r>
            <a:r>
              <a:rPr lang="en-US" altLang="ko-KR" sz="1100" err="1">
                <a:latin typeface="Pretendard" panose="02000503000000020004" charset="-127"/>
                <a:ea typeface="Pretendard" panose="02000503000000020004" charset="-127"/>
                <a:hlinkClick r:id="rId3"/>
              </a:rPr>
              <a:t>chart.drawio</a:t>
            </a:r>
            <a:r>
              <a:rPr lang="en-US" altLang="ko-KR" sz="1100">
                <a:latin typeface="Pretendard" panose="02000503000000020004" charset="-127"/>
                <a:ea typeface="Pretendard" panose="02000503000000020004" charset="-127"/>
                <a:hlinkClick r:id="rId3"/>
              </a:rPr>
              <a:t> - draw.io</a:t>
            </a:r>
            <a:endParaRPr lang="en-US" altLang="ko-KR" sz="1100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0F3A683-3FC6-DE08-8046-246D7BE84687}"/>
              </a:ext>
            </a:extLst>
          </p:cNvPr>
          <p:cNvSpPr/>
          <p:nvPr/>
        </p:nvSpPr>
        <p:spPr>
          <a:xfrm>
            <a:off x="621264" y="1025692"/>
            <a:ext cx="12077719" cy="709815"/>
          </a:xfrm>
          <a:prstGeom prst="roundRect">
            <a:avLst/>
          </a:prstGeom>
          <a:solidFill>
            <a:srgbClr val="12121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Pretendard"/>
                <a:ea typeface="Pretendard" panose="02000503000000020004" charset="-127"/>
                <a:cs typeface="Pretendard" panose="02000503000000020004" charset="-127"/>
              </a:rPr>
              <a:t>'술래 추격' 부분 로직</a:t>
            </a:r>
          </a:p>
        </p:txBody>
      </p:sp>
      <p:pic>
        <p:nvPicPr>
          <p:cNvPr id="6" name="그림 5" descr="스크린샷, 도표, 텍스트, 디자인이(가) 표시된 사진&#10;&#10;자동 생성된 설명">
            <a:extLst>
              <a:ext uri="{FF2B5EF4-FFF2-40B4-BE49-F238E27FC236}">
                <a16:creationId xmlns:a16="http://schemas.microsoft.com/office/drawing/2014/main" id="{65458CDC-16D9-A04C-9952-53087A5E3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83" y="1856683"/>
            <a:ext cx="12077700" cy="7255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2B2A148-BF44-9259-5B68-C1722D569966}"/>
              </a:ext>
            </a:extLst>
          </p:cNvPr>
          <p:cNvSpPr/>
          <p:nvPr/>
        </p:nvSpPr>
        <p:spPr>
          <a:xfrm>
            <a:off x="13213639" y="1025692"/>
            <a:ext cx="4147409" cy="709815"/>
          </a:xfrm>
          <a:prstGeom prst="roundRect">
            <a:avLst/>
          </a:prstGeom>
          <a:solidFill>
            <a:srgbClr val="12121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Pretendard"/>
                <a:ea typeface="Pretendard" panose="02000503000000020004" charset="-127"/>
                <a:cs typeface="Pretendard" panose="02000503000000020004" charset="-127"/>
              </a:rPr>
              <a:t> '구출' 부분 로직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B258C8-C79C-ED23-8CC7-1F64EA3C3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39" y="1856683"/>
            <a:ext cx="4147409" cy="7255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438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B1EBEEA-6803-D21F-377D-C654BEEDF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4663DBE-ADEC-7498-5346-AB1880329BEB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UWB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센서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09EA6-FC39-14A9-B071-5FC741AB02B5}"/>
              </a:ext>
            </a:extLst>
          </p:cNvPr>
          <p:cNvSpPr txBox="1"/>
          <p:nvPr/>
        </p:nvSpPr>
        <p:spPr>
          <a:xfrm>
            <a:off x="2369166" y="7567864"/>
            <a:ext cx="138766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UWB(Ultra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 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Wide Band, </a:t>
            </a:r>
            <a:r>
              <a:rPr lang="ko-KR" altLang="en-US" sz="2400" b="1">
                <a:latin typeface="Pretendard" panose="02000503000000020004" charset="-127"/>
                <a:ea typeface="Pretendard" panose="02000503000000020004" charset="-127"/>
              </a:rPr>
              <a:t>초광대역</a:t>
            </a:r>
            <a:r>
              <a:rPr lang="en-US" altLang="ko-KR" sz="2400" b="1">
                <a:latin typeface="Pretendard" panose="02000503000000020004" charset="-127"/>
                <a:ea typeface="Pretendard" panose="02000503000000020004" charset="-127"/>
              </a:rPr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근거리 무선 통신 기술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매우 넓은 주파수 대역폭을 이용 → 매우 세밀한 거리 측정이 가능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(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오차 범위</a:t>
            </a:r>
            <a:r>
              <a:rPr lang="en-US" altLang="ko-KR" sz="2400">
                <a:latin typeface="Pretendard" panose="02000503000000020004" charset="-127"/>
                <a:ea typeface="Pretendard" panose="02000503000000020004" charset="-127"/>
              </a:rPr>
              <a:t>: 10cm)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err="1">
                <a:latin typeface="Pretendard" panose="02000503000000020004" charset="-127"/>
                <a:ea typeface="Pretendard" panose="02000503000000020004" charset="-127"/>
              </a:rPr>
              <a:t>WiFi</a:t>
            </a:r>
            <a:r>
              <a:rPr lang="ko-KR" altLang="en-US" sz="2400">
                <a:latin typeface="Pretendard" panose="02000503000000020004" charset="-127"/>
                <a:ea typeface="Pretendard" panose="02000503000000020004" charset="-127"/>
              </a:rPr>
              <a:t>나 블루투스에 비해 장애물에 의한 오차가 적음</a:t>
            </a:r>
            <a:endParaRPr lang="en-US" altLang="ko-KR" sz="2400">
              <a:latin typeface="Pretendard" panose="02000503000000020004" charset="-127"/>
              <a:ea typeface="Pretendard" panose="02000503000000020004" charset="-127"/>
            </a:endParaRPr>
          </a:p>
        </p:txBody>
      </p:sp>
      <p:pic>
        <p:nvPicPr>
          <p:cNvPr id="1026" name="Picture 2" descr="TPAM - Blog: UWB 앵커를 이용한 TDoA 기술">
            <a:extLst>
              <a:ext uri="{FF2B5EF4-FFF2-40B4-BE49-F238E27FC236}">
                <a16:creationId xmlns:a16="http://schemas.microsoft.com/office/drawing/2014/main" id="{C1FEE8A7-4126-ACE2-B417-4C4D35C9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403" y="2983080"/>
            <a:ext cx="4216717" cy="409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한국전자파학회논문지 (The Journal of Korean Institute of Electromagnetic Engineering  and Science)">
            <a:extLst>
              <a:ext uri="{FF2B5EF4-FFF2-40B4-BE49-F238E27FC236}">
                <a16:creationId xmlns:a16="http://schemas.microsoft.com/office/drawing/2014/main" id="{9A6E678B-14D1-26AC-0C37-508A2E2B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670" y="2983080"/>
            <a:ext cx="3940598" cy="409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F5A0958-A656-593A-2C83-0C6691776A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2149"/>
          <a:stretch/>
        </p:blipFill>
        <p:spPr>
          <a:xfrm>
            <a:off x="3180830" y="3483734"/>
            <a:ext cx="3435123" cy="33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7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10046BD8-F083-B2EE-D01C-4BBF981B1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638300"/>
            <a:ext cx="827156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3. </a:t>
            </a:r>
            <a:r>
              <a:rPr lang="ko-KR" altLang="en-US" sz="4400" b="1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" panose="02000503000000020004" charset="-127"/>
              </a:rPr>
              <a:t>구현 방식</a:t>
            </a:r>
            <a:endParaRPr sz="4400" b="1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958F288-4416-3941-813F-1507F923D893}"/>
              </a:ext>
            </a:extLst>
          </p:cNvPr>
          <p:cNvSpPr txBox="1">
            <a:spLocks/>
          </p:cNvSpPr>
          <p:nvPr/>
        </p:nvSpPr>
        <p:spPr>
          <a:xfrm>
            <a:off x="1766981" y="2426543"/>
            <a:ext cx="827156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0" i="0">
                <a:solidFill>
                  <a:srgbClr val="11111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34290" latinLnBrk="0">
              <a:spcBef>
                <a:spcPts val="100"/>
              </a:spcBef>
            </a:pPr>
            <a:r>
              <a:rPr lang="en-US" altLang="ko-KR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- UWB </a:t>
            </a:r>
            <a:r>
              <a:rPr lang="ko-KR" altLang="en-US" sz="2800" b="1" kern="0" spc="72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센서</a:t>
            </a:r>
            <a:endParaRPr lang="ko-KR" altLang="en-US" sz="2800" b="1" kern="0" spc="15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321F-183A-FA03-909B-003B523820EE}"/>
              </a:ext>
            </a:extLst>
          </p:cNvPr>
          <p:cNvSpPr txBox="1"/>
          <p:nvPr/>
        </p:nvSpPr>
        <p:spPr>
          <a:xfrm>
            <a:off x="2205663" y="3101068"/>
            <a:ext cx="1387667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Q. 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거리 측정 </a:t>
            </a:r>
            <a:r>
              <a:rPr lang="en-US" altLang="ko-KR" sz="2400" b="1">
                <a:latin typeface="Pretendard"/>
                <a:ea typeface="Pretendard"/>
                <a:cs typeface="Pretendard"/>
              </a:rPr>
              <a:t>VS 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위치 측정</a:t>
            </a:r>
            <a:endParaRPr lang="en-US" altLang="ko-KR" sz="2400" b="1">
              <a:latin typeface="Pretendard"/>
              <a:ea typeface="Pretendard"/>
              <a:cs typeface="Pretendard"/>
            </a:endParaRPr>
          </a:p>
          <a:p>
            <a:r>
              <a:rPr lang="en-US" altLang="ko-KR" sz="2400" b="1">
                <a:latin typeface="Pretendard"/>
                <a:ea typeface="Pretendard"/>
                <a:cs typeface="Pretendard"/>
              </a:rPr>
              <a:t>A.</a:t>
            </a:r>
            <a:r>
              <a:rPr lang="ko-KR" altLang="en-US" sz="2400" b="1">
                <a:latin typeface="Pretendard"/>
                <a:ea typeface="Pretendard"/>
                <a:cs typeface="Pretendard"/>
              </a:rPr>
              <a:t> 거리 측정</a:t>
            </a:r>
            <a:endParaRPr lang="en-US" altLang="ko-KR" sz="2400" b="1">
              <a:latin typeface="Pretendard"/>
              <a:ea typeface="Pretendard"/>
              <a:cs typeface="Pretendar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8CE05-1A02-D459-DC13-607BDD28AE3D}"/>
              </a:ext>
            </a:extLst>
          </p:cNvPr>
          <p:cNvSpPr txBox="1"/>
          <p:nvPr/>
        </p:nvSpPr>
        <p:spPr>
          <a:xfrm>
            <a:off x="2810615" y="4020115"/>
            <a:ext cx="13876674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000" b="1">
                <a:latin typeface="Pretendard"/>
                <a:ea typeface="Pretendard"/>
                <a:cs typeface="Pretendard"/>
              </a:rPr>
              <a:t>[1] </a:t>
            </a:r>
            <a:r>
              <a:rPr lang="ko-KR" altLang="en-US" sz="2000" b="1">
                <a:latin typeface="Pretendard"/>
                <a:ea typeface="Pretendard"/>
                <a:cs typeface="Pretendard"/>
              </a:rPr>
              <a:t>베타테스트의 환경적 한계</a:t>
            </a:r>
            <a:endParaRPr lang="en-US" altLang="ko-KR" sz="2000">
              <a:latin typeface="Pretendard"/>
              <a:ea typeface="Pretendard"/>
              <a:cs typeface="Pretendar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Pretendard"/>
                <a:ea typeface="Pretendard"/>
                <a:cs typeface="Pretendard"/>
              </a:rPr>
              <a:t>대관해서 사용하는 것이기 때문에</a:t>
            </a:r>
            <a:r>
              <a:rPr lang="en-US" altLang="ko-KR" sz="2000">
                <a:latin typeface="Pretendard"/>
                <a:ea typeface="Pretendard"/>
                <a:cs typeface="Pretendard"/>
              </a:rPr>
              <a:t>, Anchor</a:t>
            </a:r>
            <a:r>
              <a:rPr lang="ko-KR" altLang="en-US" sz="2000">
                <a:latin typeface="Pretendard"/>
                <a:ea typeface="Pretendard"/>
                <a:cs typeface="Pretendard"/>
              </a:rPr>
              <a:t>를 많이 설치할 수 없음</a:t>
            </a:r>
            <a:endParaRPr lang="en-US" altLang="ko-KR" sz="2000">
              <a:latin typeface="Pretendard"/>
              <a:ea typeface="Pretendard"/>
              <a:cs typeface="Pretendar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Pretendard" panose="02000503000000020004" charset="-127"/>
              <a:ea typeface="Pretendard" panose="02000503000000020004" charset="-127"/>
            </a:endParaRPr>
          </a:p>
          <a:p>
            <a:r>
              <a:rPr lang="en-US" altLang="ko-KR" sz="2000" b="1">
                <a:latin typeface="Pretendard"/>
                <a:ea typeface="Pretendard"/>
                <a:cs typeface="Pretendard"/>
              </a:rPr>
              <a:t>[2] </a:t>
            </a:r>
            <a:r>
              <a:rPr lang="ko-KR" altLang="en-US" sz="2000" b="1">
                <a:latin typeface="Pretendard"/>
                <a:ea typeface="Pretendard"/>
                <a:cs typeface="Pretendard"/>
              </a:rPr>
              <a:t>장애물이 많은 환경에서 급격히 증가하는 오차</a:t>
            </a:r>
            <a:endParaRPr lang="en-US" altLang="ko-KR" sz="2000" b="1">
              <a:latin typeface="Pretendard"/>
              <a:ea typeface="Pretendard"/>
              <a:cs typeface="Pretendar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>
                <a:latin typeface="Pretendard"/>
                <a:ea typeface="Pretendard"/>
                <a:cs typeface="Pretendard"/>
              </a:rPr>
              <a:t>장애물에 의한 오차에 더 민감하게 반응하는 위치 측정 방식</a:t>
            </a:r>
            <a:endParaRPr lang="en-US" altLang="ko-KR" sz="2000">
              <a:latin typeface="Pretendard"/>
              <a:ea typeface="Pretendard"/>
              <a:cs typeface="Pretendard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>
              <a:latin typeface="Pretendard" panose="02000503000000020004" charset="-127"/>
              <a:ea typeface="Pretendard" panose="02000503000000020004" charset="-127"/>
            </a:endParaRPr>
          </a:p>
          <a:p>
            <a:endParaRPr lang="en-US" altLang="ko-KR" sz="2000" b="1"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34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42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이오십 프로젝트</vt:lpstr>
      <vt:lpstr>목차 </vt:lpstr>
      <vt:lpstr>1. 지난 피드백</vt:lpstr>
      <vt:lpstr>2. 게임 정의</vt:lpstr>
      <vt:lpstr>2. 게임 정의</vt:lpstr>
      <vt:lpstr>PowerPoint Presentation</vt:lpstr>
      <vt:lpstr>PowerPoint Presentation</vt:lpstr>
      <vt:lpstr>3. 구현 방식</vt:lpstr>
      <vt:lpstr>3. 구현 방식</vt:lpstr>
      <vt:lpstr>3. 구현 방식</vt:lpstr>
      <vt:lpstr>3. 구현 방식</vt:lpstr>
      <vt:lpstr>3. 구현 방식</vt:lpstr>
      <vt:lpstr>3. 구현 방식</vt:lpstr>
      <vt:lpstr>3. 구현 방식</vt:lpstr>
      <vt:lpstr>3. 구현 방식</vt:lpstr>
      <vt:lpstr>3. 구현 방식</vt:lpstr>
      <vt:lpstr>3. 구현 방식</vt:lpstr>
      <vt:lpstr>PowerPoint Presentation</vt:lpstr>
      <vt:lpstr>감사합니다</vt:lpstr>
      <vt:lpstr>부록 1 </vt:lpstr>
      <vt:lpstr>부록 2 </vt:lpstr>
      <vt:lpstr>부록 3 </vt:lpstr>
      <vt:lpstr>부록 4 </vt:lpstr>
      <vt:lpstr>부록 5</vt:lpstr>
      <vt:lpstr>부록 6 </vt:lpstr>
      <vt:lpstr>부록 7 </vt:lpstr>
      <vt:lpstr>부록 8 </vt:lpstr>
      <vt:lpstr>게임 진행</vt:lpstr>
      <vt:lpstr>부활 성공</vt:lpstr>
      <vt:lpstr>부활 실패</vt:lpstr>
      <vt:lpstr>미션 수행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장경은</dc:creator>
  <cp:revision>1</cp:revision>
  <dcterms:created xsi:type="dcterms:W3CDTF">2024-09-24T12:08:25Z</dcterms:created>
  <dcterms:modified xsi:type="dcterms:W3CDTF">2024-10-30T06:52:57Z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2024-09-24T00:00:00Z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2024-09-24T00:00:00Z</vt:filetime>
  </property>
</Properties>
</file>